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8" r:id="rId4"/>
  </p:sldMasterIdLst>
  <p:notesMasterIdLst>
    <p:notesMasterId r:id="rId95"/>
  </p:notesMasterIdLst>
  <p:handoutMasterIdLst>
    <p:handoutMasterId r:id="rId96"/>
  </p:handoutMasterIdLst>
  <p:sldIdLst>
    <p:sldId id="504" r:id="rId5"/>
    <p:sldId id="635" r:id="rId6"/>
    <p:sldId id="576" r:id="rId7"/>
    <p:sldId id="556" r:id="rId8"/>
    <p:sldId id="505" r:id="rId9"/>
    <p:sldId id="514" r:id="rId10"/>
    <p:sldId id="573" r:id="rId11"/>
    <p:sldId id="506" r:id="rId12"/>
    <p:sldId id="549" r:id="rId13"/>
    <p:sldId id="552" r:id="rId14"/>
    <p:sldId id="507" r:id="rId15"/>
    <p:sldId id="508" r:id="rId16"/>
    <p:sldId id="633" r:id="rId17"/>
    <p:sldId id="565" r:id="rId18"/>
    <p:sldId id="563" r:id="rId19"/>
    <p:sldId id="632" r:id="rId20"/>
    <p:sldId id="515" r:id="rId21"/>
    <p:sldId id="574" r:id="rId22"/>
    <p:sldId id="510" r:id="rId23"/>
    <p:sldId id="569" r:id="rId24"/>
    <p:sldId id="618" r:id="rId25"/>
    <p:sldId id="555" r:id="rId26"/>
    <p:sldId id="619" r:id="rId27"/>
    <p:sldId id="568" r:id="rId28"/>
    <p:sldId id="564" r:id="rId29"/>
    <p:sldId id="585" r:id="rId30"/>
    <p:sldId id="587" r:id="rId31"/>
    <p:sldId id="588" r:id="rId32"/>
    <p:sldId id="589" r:id="rId33"/>
    <p:sldId id="590" r:id="rId34"/>
    <p:sldId id="591" r:id="rId35"/>
    <p:sldId id="642" r:id="rId36"/>
    <p:sldId id="643" r:id="rId37"/>
    <p:sldId id="644" r:id="rId38"/>
    <p:sldId id="645" r:id="rId39"/>
    <p:sldId id="572" r:id="rId40"/>
    <p:sldId id="592" r:id="rId41"/>
    <p:sldId id="582" r:id="rId42"/>
    <p:sldId id="583" r:id="rId43"/>
    <p:sldId id="516" r:id="rId44"/>
    <p:sldId id="575" r:id="rId45"/>
    <p:sldId id="611" r:id="rId46"/>
    <p:sldId id="612" r:id="rId47"/>
    <p:sldId id="613" r:id="rId48"/>
    <p:sldId id="550" r:id="rId49"/>
    <p:sldId id="610" r:id="rId50"/>
    <p:sldId id="614" r:id="rId51"/>
    <p:sldId id="615" r:id="rId52"/>
    <p:sldId id="603" r:id="rId53"/>
    <p:sldId id="604" r:id="rId54"/>
    <p:sldId id="605" r:id="rId55"/>
    <p:sldId id="606" r:id="rId56"/>
    <p:sldId id="607" r:id="rId57"/>
    <p:sldId id="608" r:id="rId58"/>
    <p:sldId id="636" r:id="rId59"/>
    <p:sldId id="639" r:id="rId60"/>
    <p:sldId id="638" r:id="rId61"/>
    <p:sldId id="640" r:id="rId62"/>
    <p:sldId id="641" r:id="rId63"/>
    <p:sldId id="621" r:id="rId64"/>
    <p:sldId id="622" r:id="rId65"/>
    <p:sldId id="623" r:id="rId66"/>
    <p:sldId id="624" r:id="rId67"/>
    <p:sldId id="626" r:id="rId68"/>
    <p:sldId id="581" r:id="rId69"/>
    <p:sldId id="546" r:id="rId70"/>
    <p:sldId id="577" r:id="rId71"/>
    <p:sldId id="625" r:id="rId72"/>
    <p:sldId id="513" r:id="rId73"/>
    <p:sldId id="628" r:id="rId74"/>
    <p:sldId id="631" r:id="rId75"/>
    <p:sldId id="627" r:id="rId76"/>
    <p:sldId id="517" r:id="rId77"/>
    <p:sldId id="518" r:id="rId78"/>
    <p:sldId id="584" r:id="rId79"/>
    <p:sldId id="557" r:id="rId80"/>
    <p:sldId id="559" r:id="rId81"/>
    <p:sldId id="560" r:id="rId82"/>
    <p:sldId id="617" r:id="rId83"/>
    <p:sldId id="524" r:id="rId84"/>
    <p:sldId id="593" r:id="rId85"/>
    <p:sldId id="602" r:id="rId86"/>
    <p:sldId id="598" r:id="rId87"/>
    <p:sldId id="525" r:id="rId88"/>
    <p:sldId id="634" r:id="rId89"/>
    <p:sldId id="616" r:id="rId90"/>
    <p:sldId id="522" r:id="rId91"/>
    <p:sldId id="586" r:id="rId92"/>
    <p:sldId id="594" r:id="rId93"/>
    <p:sldId id="620" r:id="rId94"/>
  </p:sldIdLst>
  <p:sldSz cx="12192000" cy="6858000"/>
  <p:notesSz cx="6858000" cy="9144000"/>
  <p:embeddedFontLst>
    <p:embeddedFont>
      <p:font typeface="Calibri" panose="020F0502020204030204" pitchFamily="34" charset="0"/>
      <p:regular r:id="rId97"/>
      <p:bold r:id="rId98"/>
      <p:italic r:id="rId99"/>
      <p:boldItalic r:id="rId100"/>
    </p:embeddedFont>
    <p:embeddedFont>
      <p:font typeface="PMingLiU" panose="02020500000000000000" pitchFamily="18" charset="-120"/>
      <p:regular r:id="rId101"/>
    </p:embeddedFont>
    <p:embeddedFont>
      <p:font typeface="Ericsson Hilda" panose="00000500000000000000" pitchFamily="2" charset="0"/>
      <p:regular r:id="rId102"/>
      <p:bold r:id="rId103"/>
      <p:italic r:id="rId104"/>
      <p:boldItalic r:id="rId105"/>
    </p:embeddedFont>
    <p:embeddedFont>
      <p:font typeface="Ericsson Hilda Light" panose="00000400000000000000" pitchFamily="2" charset="0"/>
      <p:regular r:id="rId106"/>
      <p:bold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sha  S" initials="AS" lastIdx="19" clrIdx="0"/>
  <p:cmAuthor id="2" name="Anusha Srinivasan" initials="AS" lastIdx="1" clrIdx="1">
    <p:extLst>
      <p:ext uri="{19B8F6BF-5375-455C-9EA6-DF929625EA0E}">
        <p15:presenceInfo xmlns:p15="http://schemas.microsoft.com/office/powerpoint/2012/main" userId="S-1-5-21-1538607324-3213881460-940295383-16485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92006C"/>
    <a:srgbClr val="54003E"/>
    <a:srgbClr val="0000FF"/>
    <a:srgbClr val="66FFFF"/>
    <a:srgbClr val="FF2D2D"/>
    <a:srgbClr val="00C0BC"/>
    <a:srgbClr val="0082F0"/>
    <a:srgbClr val="663300"/>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52295-6D5D-3E4D-F6BE-E681E10F85CC}" v="1" dt="2019-05-17T13:57:08.959"/>
    <p1510:client id="{6D47E481-9001-4272-B01F-8CAA3490C784}" v="905" dt="2019-05-14T14:33:24.601"/>
    <p1510:client id="{7064C739-D262-419F-BD68-31A9B76DF1E9}" v="2499" dt="2019-05-14T13:40:12.828"/>
    <p1510:client id="{CD123CA2-8F5B-49FD-A162-CD2E42ABE1CD}" v="1353" dt="2019-05-15T10:30:05.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2" autoAdjust="0"/>
    <p:restoredTop sz="94434" autoAdjust="0"/>
  </p:normalViewPr>
  <p:slideViewPr>
    <p:cSldViewPr snapToGrid="0">
      <p:cViewPr varScale="1">
        <p:scale>
          <a:sx n="31" d="100"/>
          <a:sy n="31" d="100"/>
        </p:scale>
        <p:origin x="780" y="48"/>
      </p:cViewPr>
      <p:guideLst>
        <p:guide orient="horz" pos="2160"/>
        <p:guide pos="3840"/>
      </p:guideLst>
    </p:cSldViewPr>
  </p:slideViewPr>
  <p:notesTextViewPr>
    <p:cViewPr>
      <p:scale>
        <a:sx n="1" d="1"/>
        <a:sy n="1" d="1"/>
      </p:scale>
      <p:origin x="0" y="0"/>
    </p:cViewPr>
  </p:notesTextViewPr>
  <p:sorterViewPr>
    <p:cViewPr>
      <p:scale>
        <a:sx n="120" d="100"/>
        <a:sy n="12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1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6.fntdata"/><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4.fntdata"/><Relationship Id="rId105" Type="http://schemas.openxmlformats.org/officeDocument/2006/relationships/font" Target="fonts/font9.fntdata"/><Relationship Id="rId113"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7.fntdata"/><Relationship Id="rId10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0.fntdata"/><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a Srinivasan" userId="39dd8a81-203b-4249-8042-231278985a23" providerId="ADAL" clId="{6D47E481-9001-4272-B01F-8CAA3490C784}"/>
    <pc:docChg chg="undo redo custSel modSld">
      <pc:chgData name="Anusha Srinivasan" userId="39dd8a81-203b-4249-8042-231278985a23" providerId="ADAL" clId="{6D47E481-9001-4272-B01F-8CAA3490C784}" dt="2019-05-14T14:33:24.601" v="900" actId="208"/>
      <pc:docMkLst>
        <pc:docMk/>
      </pc:docMkLst>
      <pc:sldChg chg="modSp">
        <pc:chgData name="Anusha Srinivasan" userId="39dd8a81-203b-4249-8042-231278985a23" providerId="ADAL" clId="{6D47E481-9001-4272-B01F-8CAA3490C784}" dt="2019-05-14T14:29:34.779" v="882" actId="14100"/>
        <pc:sldMkLst>
          <pc:docMk/>
          <pc:sldMk cId="3347135423" sldId="513"/>
        </pc:sldMkLst>
        <pc:spChg chg="mod">
          <ac:chgData name="Anusha Srinivasan" userId="39dd8a81-203b-4249-8042-231278985a23" providerId="ADAL" clId="{6D47E481-9001-4272-B01F-8CAA3490C784}" dt="2019-05-14T14:29:34.779" v="882" actId="14100"/>
          <ac:spMkLst>
            <pc:docMk/>
            <pc:sldMk cId="3347135423" sldId="513"/>
            <ac:spMk id="11" creationId="{500F2B1A-AB11-4A07-B556-4190BA98EB6C}"/>
          </ac:spMkLst>
        </pc:spChg>
      </pc:sldChg>
      <pc:sldChg chg="modSp">
        <pc:chgData name="Anusha Srinivasan" userId="39dd8a81-203b-4249-8042-231278985a23" providerId="ADAL" clId="{6D47E481-9001-4272-B01F-8CAA3490C784}" dt="2019-05-14T14:25:25.502" v="691" actId="179"/>
        <pc:sldMkLst>
          <pc:docMk/>
          <pc:sldMk cId="2829444792" sldId="522"/>
        </pc:sldMkLst>
        <pc:spChg chg="mod">
          <ac:chgData name="Anusha Srinivasan" userId="39dd8a81-203b-4249-8042-231278985a23" providerId="ADAL" clId="{6D47E481-9001-4272-B01F-8CAA3490C784}" dt="2019-05-14T14:25:25.502" v="691" actId="179"/>
          <ac:spMkLst>
            <pc:docMk/>
            <pc:sldMk cId="2829444792" sldId="522"/>
            <ac:spMk id="2" creationId="{00000000-0000-0000-0000-000000000000}"/>
          </ac:spMkLst>
        </pc:spChg>
      </pc:sldChg>
      <pc:sldChg chg="modSp">
        <pc:chgData name="Anusha Srinivasan" userId="39dd8a81-203b-4249-8042-231278985a23" providerId="ADAL" clId="{6D47E481-9001-4272-B01F-8CAA3490C784}" dt="2019-05-14T14:32:20.078" v="894" actId="179"/>
        <pc:sldMkLst>
          <pc:docMk/>
          <pc:sldMk cId="2920716981" sldId="525"/>
        </pc:sldMkLst>
        <pc:spChg chg="mod">
          <ac:chgData name="Anusha Srinivasan" userId="39dd8a81-203b-4249-8042-231278985a23" providerId="ADAL" clId="{6D47E481-9001-4272-B01F-8CAA3490C784}" dt="2019-05-14T14:32:20.078" v="894" actId="179"/>
          <ac:spMkLst>
            <pc:docMk/>
            <pc:sldMk cId="2920716981" sldId="525"/>
            <ac:spMk id="2" creationId="{00000000-0000-0000-0000-000000000000}"/>
          </ac:spMkLst>
        </pc:spChg>
      </pc:sldChg>
      <pc:sldChg chg="addSp delSp modSp">
        <pc:chgData name="Anusha Srinivasan" userId="39dd8a81-203b-4249-8042-231278985a23" providerId="ADAL" clId="{6D47E481-9001-4272-B01F-8CAA3490C784}" dt="2019-05-14T14:28:09.671" v="847"/>
        <pc:sldMkLst>
          <pc:docMk/>
          <pc:sldMk cId="3348057812" sldId="546"/>
        </pc:sldMkLst>
        <pc:spChg chg="mod">
          <ac:chgData name="Anusha Srinivasan" userId="39dd8a81-203b-4249-8042-231278985a23" providerId="ADAL" clId="{6D47E481-9001-4272-B01F-8CAA3490C784}" dt="2019-05-14T14:22:25.329" v="666" actId="1076"/>
          <ac:spMkLst>
            <pc:docMk/>
            <pc:sldMk cId="3348057812" sldId="546"/>
            <ac:spMk id="2" creationId="{00000000-0000-0000-0000-000000000000}"/>
          </ac:spMkLst>
        </pc:spChg>
        <pc:spChg chg="mod">
          <ac:chgData name="Anusha Srinivasan" userId="39dd8a81-203b-4249-8042-231278985a23" providerId="ADAL" clId="{6D47E481-9001-4272-B01F-8CAA3490C784}" dt="2019-05-14T14:22:13.389" v="664" actId="1036"/>
          <ac:spMkLst>
            <pc:docMk/>
            <pc:sldMk cId="3348057812" sldId="546"/>
            <ac:spMk id="5" creationId="{00000000-0000-0000-0000-000000000000}"/>
          </ac:spMkLst>
        </pc:spChg>
        <pc:spChg chg="mod">
          <ac:chgData name="Anusha Srinivasan" userId="39dd8a81-203b-4249-8042-231278985a23" providerId="ADAL" clId="{6D47E481-9001-4272-B01F-8CAA3490C784}" dt="2019-05-14T14:28:00.233" v="843"/>
          <ac:spMkLst>
            <pc:docMk/>
            <pc:sldMk cId="3348057812" sldId="546"/>
            <ac:spMk id="6" creationId="{00000000-0000-0000-0000-000000000000}"/>
          </ac:spMkLst>
        </pc:spChg>
        <pc:spChg chg="mod">
          <ac:chgData name="Anusha Srinivasan" userId="39dd8a81-203b-4249-8042-231278985a23" providerId="ADAL" clId="{6D47E481-9001-4272-B01F-8CAA3490C784}" dt="2019-05-14T14:27:19.649" v="799" actId="1076"/>
          <ac:spMkLst>
            <pc:docMk/>
            <pc:sldMk cId="3348057812" sldId="546"/>
            <ac:spMk id="14" creationId="{00000000-0000-0000-0000-000000000000}"/>
          </ac:spMkLst>
        </pc:spChg>
        <pc:spChg chg="mod">
          <ac:chgData name="Anusha Srinivasan" userId="39dd8a81-203b-4249-8042-231278985a23" providerId="ADAL" clId="{6D47E481-9001-4272-B01F-8CAA3490C784}" dt="2019-05-14T14:22:13.389" v="664" actId="1036"/>
          <ac:spMkLst>
            <pc:docMk/>
            <pc:sldMk cId="3348057812" sldId="546"/>
            <ac:spMk id="21" creationId="{00000000-0000-0000-0000-000000000000}"/>
          </ac:spMkLst>
        </pc:spChg>
        <pc:spChg chg="del">
          <ac:chgData name="Anusha Srinivasan" userId="39dd8a81-203b-4249-8042-231278985a23" providerId="ADAL" clId="{6D47E481-9001-4272-B01F-8CAA3490C784}" dt="2019-05-14T14:14:49.164" v="412" actId="478"/>
          <ac:spMkLst>
            <pc:docMk/>
            <pc:sldMk cId="3348057812" sldId="546"/>
            <ac:spMk id="26" creationId="{00000000-0000-0000-0000-000000000000}"/>
          </ac:spMkLst>
        </pc:spChg>
        <pc:spChg chg="del">
          <ac:chgData name="Anusha Srinivasan" userId="39dd8a81-203b-4249-8042-231278985a23" providerId="ADAL" clId="{6D47E481-9001-4272-B01F-8CAA3490C784}" dt="2019-05-14T14:14:49.164" v="412" actId="478"/>
          <ac:spMkLst>
            <pc:docMk/>
            <pc:sldMk cId="3348057812" sldId="546"/>
            <ac:spMk id="27" creationId="{00000000-0000-0000-0000-000000000000}"/>
          </ac:spMkLst>
        </pc:spChg>
        <pc:spChg chg="del">
          <ac:chgData name="Anusha Srinivasan" userId="39dd8a81-203b-4249-8042-231278985a23" providerId="ADAL" clId="{6D47E481-9001-4272-B01F-8CAA3490C784}" dt="2019-05-14T14:14:49.164" v="412" actId="478"/>
          <ac:spMkLst>
            <pc:docMk/>
            <pc:sldMk cId="3348057812" sldId="546"/>
            <ac:spMk id="28" creationId="{00000000-0000-0000-0000-000000000000}"/>
          </ac:spMkLst>
        </pc:spChg>
        <pc:spChg chg="del">
          <ac:chgData name="Anusha Srinivasan" userId="39dd8a81-203b-4249-8042-231278985a23" providerId="ADAL" clId="{6D47E481-9001-4272-B01F-8CAA3490C784}" dt="2019-05-14T14:15:01.747" v="413" actId="478"/>
          <ac:spMkLst>
            <pc:docMk/>
            <pc:sldMk cId="3348057812" sldId="546"/>
            <ac:spMk id="29" creationId="{00000000-0000-0000-0000-000000000000}"/>
          </ac:spMkLst>
        </pc:spChg>
        <pc:spChg chg="del">
          <ac:chgData name="Anusha Srinivasan" userId="39dd8a81-203b-4249-8042-231278985a23" providerId="ADAL" clId="{6D47E481-9001-4272-B01F-8CAA3490C784}" dt="2019-05-14T14:15:01.747" v="413" actId="478"/>
          <ac:spMkLst>
            <pc:docMk/>
            <pc:sldMk cId="3348057812" sldId="546"/>
            <ac:spMk id="30" creationId="{00000000-0000-0000-0000-000000000000}"/>
          </ac:spMkLst>
        </pc:spChg>
        <pc:spChg chg="mod">
          <ac:chgData name="Anusha Srinivasan" userId="39dd8a81-203b-4249-8042-231278985a23" providerId="ADAL" clId="{6D47E481-9001-4272-B01F-8CAA3490C784}" dt="2019-05-14T14:22:13.389" v="664" actId="1036"/>
          <ac:spMkLst>
            <pc:docMk/>
            <pc:sldMk cId="3348057812" sldId="546"/>
            <ac:spMk id="31" creationId="{777A9411-4068-43D4-B5A0-679AD5F368DE}"/>
          </ac:spMkLst>
        </pc:spChg>
        <pc:picChg chg="mod">
          <ac:chgData name="Anusha Srinivasan" userId="39dd8a81-203b-4249-8042-231278985a23" providerId="ADAL" clId="{6D47E481-9001-4272-B01F-8CAA3490C784}" dt="2019-05-14T14:22:13.389" v="664" actId="1036"/>
          <ac:picMkLst>
            <pc:docMk/>
            <pc:sldMk cId="3348057812" sldId="546"/>
            <ac:picMk id="7" creationId="{9B6ED38D-BB1E-44D2-881B-3226BA5257F1}"/>
          </ac:picMkLst>
        </pc:picChg>
        <pc:picChg chg="del mod">
          <ac:chgData name="Anusha Srinivasan" userId="39dd8a81-203b-4249-8042-231278985a23" providerId="ADAL" clId="{6D47E481-9001-4272-B01F-8CAA3490C784}" dt="2019-05-14T14:28:09.671" v="847"/>
          <ac:picMkLst>
            <pc:docMk/>
            <pc:sldMk cId="3348057812" sldId="546"/>
            <ac:picMk id="11" creationId="{2C0827DE-9A26-4543-8354-91A42D7E16FE}"/>
          </ac:picMkLst>
        </pc:picChg>
        <pc:picChg chg="mod">
          <ac:chgData name="Anusha Srinivasan" userId="39dd8a81-203b-4249-8042-231278985a23" providerId="ADAL" clId="{6D47E481-9001-4272-B01F-8CAA3490C784}" dt="2019-05-14T14:22:13.389" v="664" actId="1036"/>
          <ac:picMkLst>
            <pc:docMk/>
            <pc:sldMk cId="3348057812" sldId="546"/>
            <ac:picMk id="12" creationId="{537CED4B-DC6B-45D6-81D4-95F74F10848B}"/>
          </ac:picMkLst>
        </pc:picChg>
        <pc:picChg chg="del">
          <ac:chgData name="Anusha Srinivasan" userId="39dd8a81-203b-4249-8042-231278985a23" providerId="ADAL" clId="{6D47E481-9001-4272-B01F-8CAA3490C784}" dt="2019-05-14T14:15:03.834" v="414" actId="478"/>
          <ac:picMkLst>
            <pc:docMk/>
            <pc:sldMk cId="3348057812" sldId="546"/>
            <ac:picMk id="16" creationId="{00000000-0000-0000-0000-000000000000}"/>
          </ac:picMkLst>
        </pc:picChg>
        <pc:picChg chg="del">
          <ac:chgData name="Anusha Srinivasan" userId="39dd8a81-203b-4249-8042-231278985a23" providerId="ADAL" clId="{6D47E481-9001-4272-B01F-8CAA3490C784}" dt="2019-05-14T14:15:06.017" v="415" actId="478"/>
          <ac:picMkLst>
            <pc:docMk/>
            <pc:sldMk cId="3348057812" sldId="546"/>
            <ac:picMk id="17" creationId="{00000000-0000-0000-0000-000000000000}"/>
          </ac:picMkLst>
        </pc:picChg>
        <pc:picChg chg="add mod">
          <ac:chgData name="Anusha Srinivasan" userId="39dd8a81-203b-4249-8042-231278985a23" providerId="ADAL" clId="{6D47E481-9001-4272-B01F-8CAA3490C784}" dt="2019-05-14T14:26:35.115" v="741" actId="1076"/>
          <ac:picMkLst>
            <pc:docMk/>
            <pc:sldMk cId="3348057812" sldId="546"/>
            <ac:picMk id="20" creationId="{20F45783-5FE5-4EFE-8C10-6F1D8AC737EF}"/>
          </ac:picMkLst>
        </pc:picChg>
        <pc:picChg chg="add mod">
          <ac:chgData name="Anusha Srinivasan" userId="39dd8a81-203b-4249-8042-231278985a23" providerId="ADAL" clId="{6D47E481-9001-4272-B01F-8CAA3490C784}" dt="2019-05-14T14:27:19.649" v="799" actId="1076"/>
          <ac:picMkLst>
            <pc:docMk/>
            <pc:sldMk cId="3348057812" sldId="546"/>
            <ac:picMk id="23" creationId="{178359D6-21BA-4775-A13A-B7C0144D3A3F}"/>
          </ac:picMkLst>
        </pc:picChg>
      </pc:sldChg>
      <pc:sldChg chg="addSp delSp modSp">
        <pc:chgData name="Anusha Srinivasan" userId="39dd8a81-203b-4249-8042-231278985a23" providerId="ADAL" clId="{6D47E481-9001-4272-B01F-8CAA3490C784}" dt="2019-05-14T13:49:37.655" v="33" actId="1076"/>
        <pc:sldMkLst>
          <pc:docMk/>
          <pc:sldMk cId="3952921237" sldId="550"/>
        </pc:sldMkLst>
        <pc:spChg chg="mod">
          <ac:chgData name="Anusha Srinivasan" userId="39dd8a81-203b-4249-8042-231278985a23" providerId="ADAL" clId="{6D47E481-9001-4272-B01F-8CAA3490C784}" dt="2019-05-14T13:49:37.655" v="33" actId="1076"/>
          <ac:spMkLst>
            <pc:docMk/>
            <pc:sldMk cId="3952921237" sldId="550"/>
            <ac:spMk id="5" creationId="{00000000-0000-0000-0000-000000000000}"/>
          </ac:spMkLst>
        </pc:spChg>
        <pc:spChg chg="del">
          <ac:chgData name="Anusha Srinivasan" userId="39dd8a81-203b-4249-8042-231278985a23" providerId="ADAL" clId="{6D47E481-9001-4272-B01F-8CAA3490C784}" dt="2019-05-14T13:49:11.199" v="27" actId="478"/>
          <ac:spMkLst>
            <pc:docMk/>
            <pc:sldMk cId="3952921237" sldId="550"/>
            <ac:spMk id="17" creationId="{00000000-0000-0000-0000-000000000000}"/>
          </ac:spMkLst>
        </pc:spChg>
        <pc:spChg chg="del">
          <ac:chgData name="Anusha Srinivasan" userId="39dd8a81-203b-4249-8042-231278985a23" providerId="ADAL" clId="{6D47E481-9001-4272-B01F-8CAA3490C784}" dt="2019-05-14T13:49:11.199" v="27" actId="478"/>
          <ac:spMkLst>
            <pc:docMk/>
            <pc:sldMk cId="3952921237" sldId="550"/>
            <ac:spMk id="18" creationId="{00000000-0000-0000-0000-000000000000}"/>
          </ac:spMkLst>
        </pc:spChg>
        <pc:picChg chg="del">
          <ac:chgData name="Anusha Srinivasan" userId="39dd8a81-203b-4249-8042-231278985a23" providerId="ADAL" clId="{6D47E481-9001-4272-B01F-8CAA3490C784}" dt="2019-05-14T13:49:11.199" v="27" actId="478"/>
          <ac:picMkLst>
            <pc:docMk/>
            <pc:sldMk cId="3952921237" sldId="550"/>
            <ac:picMk id="13" creationId="{00000000-0000-0000-0000-000000000000}"/>
          </ac:picMkLst>
        </pc:picChg>
        <pc:picChg chg="add mod">
          <ac:chgData name="Anusha Srinivasan" userId="39dd8a81-203b-4249-8042-231278985a23" providerId="ADAL" clId="{6D47E481-9001-4272-B01F-8CAA3490C784}" dt="2019-05-14T13:49:20.615" v="29" actId="1076"/>
          <ac:picMkLst>
            <pc:docMk/>
            <pc:sldMk cId="3952921237" sldId="550"/>
            <ac:picMk id="15" creationId="{8B0CCC4F-C419-485F-8AF6-431A761B6791}"/>
          </ac:picMkLst>
        </pc:picChg>
        <pc:picChg chg="add mod">
          <ac:chgData name="Anusha Srinivasan" userId="39dd8a81-203b-4249-8042-231278985a23" providerId="ADAL" clId="{6D47E481-9001-4272-B01F-8CAA3490C784}" dt="2019-05-14T13:49:27.353" v="31" actId="1076"/>
          <ac:picMkLst>
            <pc:docMk/>
            <pc:sldMk cId="3952921237" sldId="550"/>
            <ac:picMk id="16" creationId="{CC3E69ED-6EF4-40F7-AFDC-18B129F20E03}"/>
          </ac:picMkLst>
        </pc:picChg>
        <pc:picChg chg="del">
          <ac:chgData name="Anusha Srinivasan" userId="39dd8a81-203b-4249-8042-231278985a23" providerId="ADAL" clId="{6D47E481-9001-4272-B01F-8CAA3490C784}" dt="2019-05-14T13:49:11.199" v="27" actId="478"/>
          <ac:picMkLst>
            <pc:docMk/>
            <pc:sldMk cId="3952921237" sldId="550"/>
            <ac:picMk id="21" creationId="{E0E80EB3-6100-434A-8630-86726F168625}"/>
          </ac:picMkLst>
        </pc:picChg>
      </pc:sldChg>
      <pc:sldChg chg="modSp">
        <pc:chgData name="Anusha Srinivasan" userId="39dd8a81-203b-4249-8042-231278985a23" providerId="ADAL" clId="{6D47E481-9001-4272-B01F-8CAA3490C784}" dt="2019-05-14T14:30:56.139" v="888" actId="179"/>
        <pc:sldMkLst>
          <pc:docMk/>
          <pc:sldMk cId="869388550" sldId="575"/>
        </pc:sldMkLst>
        <pc:spChg chg="mod">
          <ac:chgData name="Anusha Srinivasan" userId="39dd8a81-203b-4249-8042-231278985a23" providerId="ADAL" clId="{6D47E481-9001-4272-B01F-8CAA3490C784}" dt="2019-05-14T14:30:56.139" v="888" actId="179"/>
          <ac:spMkLst>
            <pc:docMk/>
            <pc:sldMk cId="869388550" sldId="575"/>
            <ac:spMk id="5" creationId="{00000000-0000-0000-0000-000000000000}"/>
          </ac:spMkLst>
        </pc:spChg>
      </pc:sldChg>
      <pc:sldChg chg="addSp delSp modSp">
        <pc:chgData name="Anusha Srinivasan" userId="39dd8a81-203b-4249-8042-231278985a23" providerId="ADAL" clId="{6D47E481-9001-4272-B01F-8CAA3490C784}" dt="2019-05-14T14:28:43.933" v="878" actId="1035"/>
        <pc:sldMkLst>
          <pc:docMk/>
          <pc:sldMk cId="1131302129" sldId="577"/>
        </pc:sldMkLst>
        <pc:spChg chg="mod">
          <ac:chgData name="Anusha Srinivasan" userId="39dd8a81-203b-4249-8042-231278985a23" providerId="ADAL" clId="{6D47E481-9001-4272-B01F-8CAA3490C784}" dt="2019-05-14T14:28:32.998" v="851" actId="6549"/>
          <ac:spMkLst>
            <pc:docMk/>
            <pc:sldMk cId="1131302129" sldId="577"/>
            <ac:spMk id="5" creationId="{00000000-0000-0000-0000-000000000000}"/>
          </ac:spMkLst>
        </pc:spChg>
        <pc:spChg chg="del">
          <ac:chgData name="Anusha Srinivasan" userId="39dd8a81-203b-4249-8042-231278985a23" providerId="ADAL" clId="{6D47E481-9001-4272-B01F-8CAA3490C784}" dt="2019-05-14T14:16:19.305" v="463" actId="478"/>
          <ac:spMkLst>
            <pc:docMk/>
            <pc:sldMk cId="1131302129" sldId="577"/>
            <ac:spMk id="8" creationId="{00000000-0000-0000-0000-000000000000}"/>
          </ac:spMkLst>
        </pc:spChg>
        <pc:spChg chg="mod">
          <ac:chgData name="Anusha Srinivasan" userId="39dd8a81-203b-4249-8042-231278985a23" providerId="ADAL" clId="{6D47E481-9001-4272-B01F-8CAA3490C784}" dt="2019-05-14T14:28:43.933" v="878" actId="1035"/>
          <ac:spMkLst>
            <pc:docMk/>
            <pc:sldMk cId="1131302129" sldId="577"/>
            <ac:spMk id="10" creationId="{00000000-0000-0000-0000-000000000000}"/>
          </ac:spMkLst>
        </pc:spChg>
        <pc:picChg chg="mod">
          <ac:chgData name="Anusha Srinivasan" userId="39dd8a81-203b-4249-8042-231278985a23" providerId="ADAL" clId="{6D47E481-9001-4272-B01F-8CAA3490C784}" dt="2019-05-14T14:28:43.933" v="878" actId="1035"/>
          <ac:picMkLst>
            <pc:docMk/>
            <pc:sldMk cId="1131302129" sldId="577"/>
            <ac:picMk id="2" creationId="{6E337E8A-D694-4CC5-AD03-A78E6CCC691E}"/>
          </ac:picMkLst>
        </pc:picChg>
        <pc:picChg chg="add mod">
          <ac:chgData name="Anusha Srinivasan" userId="39dd8a81-203b-4249-8042-231278985a23" providerId="ADAL" clId="{6D47E481-9001-4272-B01F-8CAA3490C784}" dt="2019-05-14T14:28:17.171" v="849" actId="1076"/>
          <ac:picMkLst>
            <pc:docMk/>
            <pc:sldMk cId="1131302129" sldId="577"/>
            <ac:picMk id="9" creationId="{7C1A1F15-EE8E-4255-9077-5547D954C418}"/>
          </ac:picMkLst>
        </pc:picChg>
      </pc:sldChg>
      <pc:sldChg chg="addSp delSp modSp">
        <pc:chgData name="Anusha Srinivasan" userId="39dd8a81-203b-4249-8042-231278985a23" providerId="ADAL" clId="{6D47E481-9001-4272-B01F-8CAA3490C784}" dt="2019-05-14T14:26:09.915" v="739" actId="6549"/>
        <pc:sldMkLst>
          <pc:docMk/>
          <pc:sldMk cId="2353298204" sldId="581"/>
        </pc:sldMkLst>
        <pc:spChg chg="mod">
          <ac:chgData name="Anusha Srinivasan" userId="39dd8a81-203b-4249-8042-231278985a23" providerId="ADAL" clId="{6D47E481-9001-4272-B01F-8CAA3490C784}" dt="2019-05-14T14:26:09.915" v="739" actId="6549"/>
          <ac:spMkLst>
            <pc:docMk/>
            <pc:sldMk cId="2353298204" sldId="581"/>
            <ac:spMk id="6" creationId="{00000000-0000-0000-0000-000000000000}"/>
          </ac:spMkLst>
        </pc:spChg>
        <pc:spChg chg="del">
          <ac:chgData name="Anusha Srinivasan" userId="39dd8a81-203b-4249-8042-231278985a23" providerId="ADAL" clId="{6D47E481-9001-4272-B01F-8CAA3490C784}" dt="2019-05-14T14:13:25.180" v="390" actId="478"/>
          <ac:spMkLst>
            <pc:docMk/>
            <pc:sldMk cId="2353298204" sldId="581"/>
            <ac:spMk id="24" creationId="{00000000-0000-0000-0000-000000000000}"/>
          </ac:spMkLst>
        </pc:spChg>
        <pc:spChg chg="del">
          <ac:chgData name="Anusha Srinivasan" userId="39dd8a81-203b-4249-8042-231278985a23" providerId="ADAL" clId="{6D47E481-9001-4272-B01F-8CAA3490C784}" dt="2019-05-14T14:13:25.180" v="390" actId="478"/>
          <ac:spMkLst>
            <pc:docMk/>
            <pc:sldMk cId="2353298204" sldId="581"/>
            <ac:spMk id="25" creationId="{00000000-0000-0000-0000-000000000000}"/>
          </ac:spMkLst>
        </pc:spChg>
        <pc:spChg chg="del">
          <ac:chgData name="Anusha Srinivasan" userId="39dd8a81-203b-4249-8042-231278985a23" providerId="ADAL" clId="{6D47E481-9001-4272-B01F-8CAA3490C784}" dt="2019-05-14T14:13:25.180" v="390" actId="478"/>
          <ac:spMkLst>
            <pc:docMk/>
            <pc:sldMk cId="2353298204" sldId="581"/>
            <ac:spMk id="26" creationId="{00000000-0000-0000-0000-000000000000}"/>
          </ac:spMkLst>
        </pc:spChg>
        <pc:spChg chg="del">
          <ac:chgData name="Anusha Srinivasan" userId="39dd8a81-203b-4249-8042-231278985a23" providerId="ADAL" clId="{6D47E481-9001-4272-B01F-8CAA3490C784}" dt="2019-05-14T14:13:28.033" v="391" actId="478"/>
          <ac:spMkLst>
            <pc:docMk/>
            <pc:sldMk cId="2353298204" sldId="581"/>
            <ac:spMk id="27" creationId="{00000000-0000-0000-0000-000000000000}"/>
          </ac:spMkLst>
        </pc:spChg>
        <pc:spChg chg="del">
          <ac:chgData name="Anusha Srinivasan" userId="39dd8a81-203b-4249-8042-231278985a23" providerId="ADAL" clId="{6D47E481-9001-4272-B01F-8CAA3490C784}" dt="2019-05-14T14:13:28.033" v="391" actId="478"/>
          <ac:spMkLst>
            <pc:docMk/>
            <pc:sldMk cId="2353298204" sldId="581"/>
            <ac:spMk id="31" creationId="{FEEB5696-BD85-4601-9176-C45584521983}"/>
          </ac:spMkLst>
        </pc:spChg>
        <pc:picChg chg="del">
          <ac:chgData name="Anusha Srinivasan" userId="39dd8a81-203b-4249-8042-231278985a23" providerId="ADAL" clId="{6D47E481-9001-4272-B01F-8CAA3490C784}" dt="2019-05-14T14:13:25.180" v="390" actId="478"/>
          <ac:picMkLst>
            <pc:docMk/>
            <pc:sldMk cId="2353298204" sldId="581"/>
            <ac:picMk id="17" creationId="{00000000-0000-0000-0000-000000000000}"/>
          </ac:picMkLst>
        </pc:picChg>
        <pc:picChg chg="add mod">
          <ac:chgData name="Anusha Srinivasan" userId="39dd8a81-203b-4249-8042-231278985a23" providerId="ADAL" clId="{6D47E481-9001-4272-B01F-8CAA3490C784}" dt="2019-05-14T14:13:38.865" v="394" actId="1076"/>
          <ac:picMkLst>
            <pc:docMk/>
            <pc:sldMk cId="2353298204" sldId="581"/>
            <ac:picMk id="20" creationId="{D51A7548-617D-44D0-8B08-13334050CBC7}"/>
          </ac:picMkLst>
        </pc:picChg>
        <pc:picChg chg="del">
          <ac:chgData name="Anusha Srinivasan" userId="39dd8a81-203b-4249-8042-231278985a23" providerId="ADAL" clId="{6D47E481-9001-4272-B01F-8CAA3490C784}" dt="2019-05-14T14:13:33.583" v="392" actId="478"/>
          <ac:picMkLst>
            <pc:docMk/>
            <pc:sldMk cId="2353298204" sldId="581"/>
            <ac:picMk id="28" creationId="{DA743CB1-9FBB-4D5C-B2A9-1844F82C3EFE}"/>
          </ac:picMkLst>
        </pc:picChg>
        <pc:picChg chg="add mod">
          <ac:chgData name="Anusha Srinivasan" userId="39dd8a81-203b-4249-8042-231278985a23" providerId="ADAL" clId="{6D47E481-9001-4272-B01F-8CAA3490C784}" dt="2019-05-14T14:13:45.896" v="396" actId="1076"/>
          <ac:picMkLst>
            <pc:docMk/>
            <pc:sldMk cId="2353298204" sldId="581"/>
            <ac:picMk id="29" creationId="{A31DE6C4-6356-4B05-8B92-7DAE12544C65}"/>
          </ac:picMkLst>
        </pc:picChg>
      </pc:sldChg>
      <pc:sldChg chg="modSp">
        <pc:chgData name="Anusha Srinivasan" userId="39dd8a81-203b-4249-8042-231278985a23" providerId="ADAL" clId="{6D47E481-9001-4272-B01F-8CAA3490C784}" dt="2019-05-14T14:24:17.132" v="684" actId="113"/>
        <pc:sldMkLst>
          <pc:docMk/>
          <pc:sldMk cId="2820997055" sldId="584"/>
        </pc:sldMkLst>
        <pc:spChg chg="mod">
          <ac:chgData name="Anusha Srinivasan" userId="39dd8a81-203b-4249-8042-231278985a23" providerId="ADAL" clId="{6D47E481-9001-4272-B01F-8CAA3490C784}" dt="2019-05-14T14:24:17.132" v="684" actId="113"/>
          <ac:spMkLst>
            <pc:docMk/>
            <pc:sldMk cId="2820997055" sldId="584"/>
            <ac:spMk id="3" creationId="{00000000-0000-0000-0000-000000000000}"/>
          </ac:spMkLst>
        </pc:spChg>
      </pc:sldChg>
      <pc:sldChg chg="modSp">
        <pc:chgData name="Anusha Srinivasan" userId="39dd8a81-203b-4249-8042-231278985a23" providerId="ADAL" clId="{6D47E481-9001-4272-B01F-8CAA3490C784}" dt="2019-05-14T14:33:24.601" v="900" actId="208"/>
        <pc:sldMkLst>
          <pc:docMk/>
          <pc:sldMk cId="3303185065" sldId="602"/>
        </pc:sldMkLst>
        <pc:spChg chg="mod">
          <ac:chgData name="Anusha Srinivasan" userId="39dd8a81-203b-4249-8042-231278985a23" providerId="ADAL" clId="{6D47E481-9001-4272-B01F-8CAA3490C784}" dt="2019-05-14T14:33:09.145" v="897" actId="208"/>
          <ac:spMkLst>
            <pc:docMk/>
            <pc:sldMk cId="3303185065" sldId="602"/>
            <ac:spMk id="36" creationId="{00000000-0000-0000-0000-000000000000}"/>
          </ac:spMkLst>
        </pc:spChg>
        <pc:spChg chg="mod">
          <ac:chgData name="Anusha Srinivasan" userId="39dd8a81-203b-4249-8042-231278985a23" providerId="ADAL" clId="{6D47E481-9001-4272-B01F-8CAA3490C784}" dt="2019-05-14T14:32:59.013" v="896" actId="207"/>
          <ac:spMkLst>
            <pc:docMk/>
            <pc:sldMk cId="3303185065" sldId="602"/>
            <ac:spMk id="77" creationId="{00000000-0000-0000-0000-000000000000}"/>
          </ac:spMkLst>
        </pc:spChg>
        <pc:spChg chg="mod">
          <ac:chgData name="Anusha Srinivasan" userId="39dd8a81-203b-4249-8042-231278985a23" providerId="ADAL" clId="{6D47E481-9001-4272-B01F-8CAA3490C784}" dt="2019-05-14T14:33:24.601" v="900" actId="208"/>
          <ac:spMkLst>
            <pc:docMk/>
            <pc:sldMk cId="3303185065" sldId="602"/>
            <ac:spMk id="78" creationId="{00000000-0000-0000-0000-000000000000}"/>
          </ac:spMkLst>
        </pc:spChg>
        <pc:spChg chg="mod">
          <ac:chgData name="Anusha Srinivasan" userId="39dd8a81-203b-4249-8042-231278985a23" providerId="ADAL" clId="{6D47E481-9001-4272-B01F-8CAA3490C784}" dt="2019-05-14T14:33:20.701" v="899" actId="207"/>
          <ac:spMkLst>
            <pc:docMk/>
            <pc:sldMk cId="3303185065" sldId="602"/>
            <ac:spMk id="79" creationId="{00000000-0000-0000-0000-000000000000}"/>
          </ac:spMkLst>
        </pc:spChg>
      </pc:sldChg>
      <pc:sldChg chg="modSp">
        <pc:chgData name="Anusha Srinivasan" userId="39dd8a81-203b-4249-8042-231278985a23" providerId="ADAL" clId="{6D47E481-9001-4272-B01F-8CAA3490C784}" dt="2019-05-14T13:52:15.725" v="54" actId="15"/>
        <pc:sldMkLst>
          <pc:docMk/>
          <pc:sldMk cId="3465966870" sldId="603"/>
        </pc:sldMkLst>
        <pc:spChg chg="mod">
          <ac:chgData name="Anusha Srinivasan" userId="39dd8a81-203b-4249-8042-231278985a23" providerId="ADAL" clId="{6D47E481-9001-4272-B01F-8CAA3490C784}" dt="2019-05-14T13:52:15.725" v="54" actId="15"/>
          <ac:spMkLst>
            <pc:docMk/>
            <pc:sldMk cId="3465966870" sldId="603"/>
            <ac:spMk id="3" creationId="{00000000-0000-0000-0000-000000000000}"/>
          </ac:spMkLst>
        </pc:spChg>
      </pc:sldChg>
      <pc:sldChg chg="addSp delSp modSp">
        <pc:chgData name="Anusha Srinivasan" userId="39dd8a81-203b-4249-8042-231278985a23" providerId="ADAL" clId="{6D47E481-9001-4272-B01F-8CAA3490C784}" dt="2019-05-14T13:56:33.697" v="129" actId="1076"/>
        <pc:sldMkLst>
          <pc:docMk/>
          <pc:sldMk cId="745789542" sldId="604"/>
        </pc:sldMkLst>
        <pc:spChg chg="add mod">
          <ac:chgData name="Anusha Srinivasan" userId="39dd8a81-203b-4249-8042-231278985a23" providerId="ADAL" clId="{6D47E481-9001-4272-B01F-8CAA3490C784}" dt="2019-05-14T13:56:08.804" v="122" actId="14100"/>
          <ac:spMkLst>
            <pc:docMk/>
            <pc:sldMk cId="745789542" sldId="604"/>
            <ac:spMk id="2" creationId="{F8CB18F3-0FB6-4BC9-B730-68AFA61C9D3E}"/>
          </ac:spMkLst>
        </pc:spChg>
        <pc:spChg chg="mod">
          <ac:chgData name="Anusha Srinivasan" userId="39dd8a81-203b-4249-8042-231278985a23" providerId="ADAL" clId="{6D47E481-9001-4272-B01F-8CAA3490C784}" dt="2019-05-14T13:55:44.219" v="113"/>
          <ac:spMkLst>
            <pc:docMk/>
            <pc:sldMk cId="745789542" sldId="604"/>
            <ac:spMk id="3" creationId="{00000000-0000-0000-0000-000000000000}"/>
          </ac:spMkLst>
        </pc:spChg>
        <pc:spChg chg="del">
          <ac:chgData name="Anusha Srinivasan" userId="39dd8a81-203b-4249-8042-231278985a23" providerId="ADAL" clId="{6D47E481-9001-4272-B01F-8CAA3490C784}" dt="2019-05-14T13:55:22.066" v="108" actId="478"/>
          <ac:spMkLst>
            <pc:docMk/>
            <pc:sldMk cId="745789542" sldId="604"/>
            <ac:spMk id="12" creationId="{00000000-0000-0000-0000-000000000000}"/>
          </ac:spMkLst>
        </pc:spChg>
        <pc:spChg chg="mod">
          <ac:chgData name="Anusha Srinivasan" userId="39dd8a81-203b-4249-8042-231278985a23" providerId="ADAL" clId="{6D47E481-9001-4272-B01F-8CAA3490C784}" dt="2019-05-14T13:56:33.697" v="129" actId="1076"/>
          <ac:spMkLst>
            <pc:docMk/>
            <pc:sldMk cId="745789542" sldId="604"/>
            <ac:spMk id="13" creationId="{00000000-0000-0000-0000-000000000000}"/>
          </ac:spMkLst>
        </pc:spChg>
        <pc:spChg chg="del">
          <ac:chgData name="Anusha Srinivasan" userId="39dd8a81-203b-4249-8042-231278985a23" providerId="ADAL" clId="{6D47E481-9001-4272-B01F-8CAA3490C784}" dt="2019-05-14T13:55:18.868" v="107" actId="478"/>
          <ac:spMkLst>
            <pc:docMk/>
            <pc:sldMk cId="745789542" sldId="604"/>
            <ac:spMk id="16" creationId="{00000000-0000-0000-0000-000000000000}"/>
          </ac:spMkLst>
        </pc:spChg>
        <pc:picChg chg="del">
          <ac:chgData name="Anusha Srinivasan" userId="39dd8a81-203b-4249-8042-231278985a23" providerId="ADAL" clId="{6D47E481-9001-4272-B01F-8CAA3490C784}" dt="2019-05-14T13:55:14.969" v="106" actId="478"/>
          <ac:picMkLst>
            <pc:docMk/>
            <pc:sldMk cId="745789542" sldId="604"/>
            <ac:picMk id="7" creationId="{00000000-0000-0000-0000-000000000000}"/>
          </ac:picMkLst>
        </pc:picChg>
        <pc:picChg chg="add mod">
          <ac:chgData name="Anusha Srinivasan" userId="39dd8a81-203b-4249-8042-231278985a23" providerId="ADAL" clId="{6D47E481-9001-4272-B01F-8CAA3490C784}" dt="2019-05-14T13:56:13.338" v="125" actId="1036"/>
          <ac:picMkLst>
            <pc:docMk/>
            <pc:sldMk cId="745789542" sldId="604"/>
            <ac:picMk id="10" creationId="{75B3EE09-60B5-473F-964E-0C5F5B70D66F}"/>
          </ac:picMkLst>
        </pc:picChg>
        <pc:picChg chg="add mod">
          <ac:chgData name="Anusha Srinivasan" userId="39dd8a81-203b-4249-8042-231278985a23" providerId="ADAL" clId="{6D47E481-9001-4272-B01F-8CAA3490C784}" dt="2019-05-14T13:56:26.569" v="128" actId="1076"/>
          <ac:picMkLst>
            <pc:docMk/>
            <pc:sldMk cId="745789542" sldId="604"/>
            <ac:picMk id="15" creationId="{8335FF5D-50CC-41AE-A279-44600FA1794F}"/>
          </ac:picMkLst>
        </pc:picChg>
        <pc:picChg chg="mod">
          <ac:chgData name="Anusha Srinivasan" userId="39dd8a81-203b-4249-8042-231278985a23" providerId="ADAL" clId="{6D47E481-9001-4272-B01F-8CAA3490C784}" dt="2019-05-14T13:56:17.361" v="126" actId="1076"/>
          <ac:picMkLst>
            <pc:docMk/>
            <pc:sldMk cId="745789542" sldId="604"/>
            <ac:picMk id="17" creationId="{00000000-0000-0000-0000-000000000000}"/>
          </ac:picMkLst>
        </pc:picChg>
      </pc:sldChg>
      <pc:sldChg chg="addSp delSp modSp">
        <pc:chgData name="Anusha Srinivasan" userId="39dd8a81-203b-4249-8042-231278985a23" providerId="ADAL" clId="{6D47E481-9001-4272-B01F-8CAA3490C784}" dt="2019-05-14T14:10:38.965" v="362" actId="208"/>
        <pc:sldMkLst>
          <pc:docMk/>
          <pc:sldMk cId="671895348" sldId="605"/>
        </pc:sldMkLst>
        <pc:spChg chg="mod">
          <ac:chgData name="Anusha Srinivasan" userId="39dd8a81-203b-4249-8042-231278985a23" providerId="ADAL" clId="{6D47E481-9001-4272-B01F-8CAA3490C784}" dt="2019-05-14T13:59:52.106" v="152" actId="207"/>
          <ac:spMkLst>
            <pc:docMk/>
            <pc:sldMk cId="671895348" sldId="605"/>
            <ac:spMk id="19" creationId="{00000000-0000-0000-0000-000000000000}"/>
          </ac:spMkLst>
        </pc:spChg>
        <pc:spChg chg="mod">
          <ac:chgData name="Anusha Srinivasan" userId="39dd8a81-203b-4249-8042-231278985a23" providerId="ADAL" clId="{6D47E481-9001-4272-B01F-8CAA3490C784}" dt="2019-05-14T14:01:08.036" v="162" actId="14100"/>
          <ac:spMkLst>
            <pc:docMk/>
            <pc:sldMk cId="671895348" sldId="605"/>
            <ac:spMk id="20" creationId="{00000000-0000-0000-0000-000000000000}"/>
          </ac:spMkLst>
        </pc:spChg>
        <pc:spChg chg="mod">
          <ac:chgData name="Anusha Srinivasan" userId="39dd8a81-203b-4249-8042-231278985a23" providerId="ADAL" clId="{6D47E481-9001-4272-B01F-8CAA3490C784}" dt="2019-05-14T13:59:52.106" v="152" actId="207"/>
          <ac:spMkLst>
            <pc:docMk/>
            <pc:sldMk cId="671895348" sldId="605"/>
            <ac:spMk id="23" creationId="{00000000-0000-0000-0000-000000000000}"/>
          </ac:spMkLst>
        </pc:spChg>
        <pc:spChg chg="mod">
          <ac:chgData name="Anusha Srinivasan" userId="39dd8a81-203b-4249-8042-231278985a23" providerId="ADAL" clId="{6D47E481-9001-4272-B01F-8CAA3490C784}" dt="2019-05-14T14:01:26.268" v="166" actId="1037"/>
          <ac:spMkLst>
            <pc:docMk/>
            <pc:sldMk cId="671895348" sldId="605"/>
            <ac:spMk id="29" creationId="{00000000-0000-0000-0000-000000000000}"/>
          </ac:spMkLst>
        </pc:spChg>
        <pc:spChg chg="del">
          <ac:chgData name="Anusha Srinivasan" userId="39dd8a81-203b-4249-8042-231278985a23" providerId="ADAL" clId="{6D47E481-9001-4272-B01F-8CAA3490C784}" dt="2019-05-14T13:56:49.291" v="130" actId="478"/>
          <ac:spMkLst>
            <pc:docMk/>
            <pc:sldMk cId="671895348" sldId="605"/>
            <ac:spMk id="32" creationId="{00000000-0000-0000-0000-000000000000}"/>
          </ac:spMkLst>
        </pc:spChg>
        <pc:spChg chg="mod">
          <ac:chgData name="Anusha Srinivasan" userId="39dd8a81-203b-4249-8042-231278985a23" providerId="ADAL" clId="{6D47E481-9001-4272-B01F-8CAA3490C784}" dt="2019-05-14T13:59:52.106" v="152" actId="207"/>
          <ac:spMkLst>
            <pc:docMk/>
            <pc:sldMk cId="671895348" sldId="605"/>
            <ac:spMk id="36" creationId="{00000000-0000-0000-0000-000000000000}"/>
          </ac:spMkLst>
        </pc:spChg>
        <pc:spChg chg="mod">
          <ac:chgData name="Anusha Srinivasan" userId="39dd8a81-203b-4249-8042-231278985a23" providerId="ADAL" clId="{6D47E481-9001-4272-B01F-8CAA3490C784}" dt="2019-05-14T13:59:52.106" v="152" actId="207"/>
          <ac:spMkLst>
            <pc:docMk/>
            <pc:sldMk cId="671895348" sldId="605"/>
            <ac:spMk id="49" creationId="{00000000-0000-0000-0000-000000000000}"/>
          </ac:spMkLst>
        </pc:spChg>
        <pc:spChg chg="mod">
          <ac:chgData name="Anusha Srinivasan" userId="39dd8a81-203b-4249-8042-231278985a23" providerId="ADAL" clId="{6D47E481-9001-4272-B01F-8CAA3490C784}" dt="2019-05-14T14:01:42.209" v="167" actId="1076"/>
          <ac:spMkLst>
            <pc:docMk/>
            <pc:sldMk cId="671895348" sldId="605"/>
            <ac:spMk id="51" creationId="{00000000-0000-0000-0000-000000000000}"/>
          </ac:spMkLst>
        </pc:spChg>
        <pc:picChg chg="mod">
          <ac:chgData name="Anusha Srinivasan" userId="39dd8a81-203b-4249-8042-231278985a23" providerId="ADAL" clId="{6D47E481-9001-4272-B01F-8CAA3490C784}" dt="2019-05-14T14:02:56.133" v="182" actId="2085"/>
          <ac:picMkLst>
            <pc:docMk/>
            <pc:sldMk cId="671895348" sldId="605"/>
            <ac:picMk id="18" creationId="{00000000-0000-0000-0000-000000000000}"/>
          </ac:picMkLst>
        </pc:picChg>
        <pc:picChg chg="add mod">
          <ac:chgData name="Anusha Srinivasan" userId="39dd8a81-203b-4249-8042-231278985a23" providerId="ADAL" clId="{6D47E481-9001-4272-B01F-8CAA3490C784}" dt="2019-05-14T14:01:54.002" v="179" actId="1035"/>
          <ac:picMkLst>
            <pc:docMk/>
            <pc:sldMk cId="671895348" sldId="605"/>
            <ac:picMk id="27" creationId="{2AA52DC1-3DAE-4A94-A008-2EB9867DD4AC}"/>
          </ac:picMkLst>
        </pc:picChg>
        <pc:picChg chg="del">
          <ac:chgData name="Anusha Srinivasan" userId="39dd8a81-203b-4249-8042-231278985a23" providerId="ADAL" clId="{6D47E481-9001-4272-B01F-8CAA3490C784}" dt="2019-05-14T13:56:54.942" v="131" actId="478"/>
          <ac:picMkLst>
            <pc:docMk/>
            <pc:sldMk cId="671895348" sldId="605"/>
            <ac:picMk id="52" creationId="{00000000-0000-0000-0000-000000000000}"/>
          </ac:picMkLst>
        </pc:picChg>
        <pc:cxnChg chg="mod">
          <ac:chgData name="Anusha Srinivasan" userId="39dd8a81-203b-4249-8042-231278985a23" providerId="ADAL" clId="{6D47E481-9001-4272-B01F-8CAA3490C784}" dt="2019-05-14T14:10:38.965" v="362" actId="208"/>
          <ac:cxnSpMkLst>
            <pc:docMk/>
            <pc:sldMk cId="671895348" sldId="605"/>
            <ac:cxnSpMk id="9"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14"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22"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24"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28"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33"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35"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37"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43"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45"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46" creationId="{00000000-0000-0000-0000-000000000000}"/>
          </ac:cxnSpMkLst>
        </pc:cxnChg>
        <pc:cxnChg chg="mod">
          <ac:chgData name="Anusha Srinivasan" userId="39dd8a81-203b-4249-8042-231278985a23" providerId="ADAL" clId="{6D47E481-9001-4272-B01F-8CAA3490C784}" dt="2019-05-14T14:10:38.965" v="362" actId="208"/>
          <ac:cxnSpMkLst>
            <pc:docMk/>
            <pc:sldMk cId="671895348" sldId="605"/>
            <ac:cxnSpMk id="50" creationId="{00000000-0000-0000-0000-000000000000}"/>
          </ac:cxnSpMkLst>
        </pc:cxnChg>
      </pc:sldChg>
      <pc:sldChg chg="addSp delSp modSp">
        <pc:chgData name="Anusha Srinivasan" userId="39dd8a81-203b-4249-8042-231278985a23" providerId="ADAL" clId="{6D47E481-9001-4272-B01F-8CAA3490C784}" dt="2019-05-14T14:10:55.455" v="364" actId="208"/>
        <pc:sldMkLst>
          <pc:docMk/>
          <pc:sldMk cId="5884910" sldId="606"/>
        </pc:sldMkLst>
        <pc:spChg chg="mod">
          <ac:chgData name="Anusha Srinivasan" userId="39dd8a81-203b-4249-8042-231278985a23" providerId="ADAL" clId="{6D47E481-9001-4272-B01F-8CAA3490C784}" dt="2019-05-14T14:08:31.955" v="282" actId="14100"/>
          <ac:spMkLst>
            <pc:docMk/>
            <pc:sldMk cId="5884910" sldId="606"/>
            <ac:spMk id="10" creationId="{00000000-0000-0000-0000-000000000000}"/>
          </ac:spMkLst>
        </pc:spChg>
        <pc:spChg chg="mod">
          <ac:chgData name="Anusha Srinivasan" userId="39dd8a81-203b-4249-8042-231278985a23" providerId="ADAL" clId="{6D47E481-9001-4272-B01F-8CAA3490C784}" dt="2019-05-14T14:10:55.455" v="364" actId="208"/>
          <ac:spMkLst>
            <pc:docMk/>
            <pc:sldMk cId="5884910" sldId="606"/>
            <ac:spMk id="13" creationId="{00000000-0000-0000-0000-000000000000}"/>
          </ac:spMkLst>
        </pc:spChg>
        <pc:spChg chg="mod">
          <ac:chgData name="Anusha Srinivasan" userId="39dd8a81-203b-4249-8042-231278985a23" providerId="ADAL" clId="{6D47E481-9001-4272-B01F-8CAA3490C784}" dt="2019-05-14T14:08:28.484" v="281" actId="14100"/>
          <ac:spMkLst>
            <pc:docMk/>
            <pc:sldMk cId="5884910" sldId="606"/>
            <ac:spMk id="15" creationId="{00000000-0000-0000-0000-000000000000}"/>
          </ac:spMkLst>
        </pc:spChg>
        <pc:spChg chg="mod">
          <ac:chgData name="Anusha Srinivasan" userId="39dd8a81-203b-4249-8042-231278985a23" providerId="ADAL" clId="{6D47E481-9001-4272-B01F-8CAA3490C784}" dt="2019-05-14T14:08:57.435" v="294" actId="1036"/>
          <ac:spMkLst>
            <pc:docMk/>
            <pc:sldMk cId="5884910" sldId="606"/>
            <ac:spMk id="17" creationId="{00000000-0000-0000-0000-000000000000}"/>
          </ac:spMkLst>
        </pc:spChg>
        <pc:spChg chg="mod">
          <ac:chgData name="Anusha Srinivasan" userId="39dd8a81-203b-4249-8042-231278985a23" providerId="ADAL" clId="{6D47E481-9001-4272-B01F-8CAA3490C784}" dt="2019-05-14T14:09:33.682" v="338" actId="14100"/>
          <ac:spMkLst>
            <pc:docMk/>
            <pc:sldMk cId="5884910" sldId="606"/>
            <ac:spMk id="25" creationId="{00000000-0000-0000-0000-000000000000}"/>
          </ac:spMkLst>
        </pc:spChg>
        <pc:spChg chg="del">
          <ac:chgData name="Anusha Srinivasan" userId="39dd8a81-203b-4249-8042-231278985a23" providerId="ADAL" clId="{6D47E481-9001-4272-B01F-8CAA3490C784}" dt="2019-05-14T14:03:22.310" v="184" actId="478"/>
          <ac:spMkLst>
            <pc:docMk/>
            <pc:sldMk cId="5884910" sldId="606"/>
            <ac:spMk id="26" creationId="{00000000-0000-0000-0000-000000000000}"/>
          </ac:spMkLst>
        </pc:spChg>
        <pc:picChg chg="mod">
          <ac:chgData name="Anusha Srinivasan" userId="39dd8a81-203b-4249-8042-231278985a23" providerId="ADAL" clId="{6D47E481-9001-4272-B01F-8CAA3490C784}" dt="2019-05-14T14:07:20.690" v="276" actId="2085"/>
          <ac:picMkLst>
            <pc:docMk/>
            <pc:sldMk cId="5884910" sldId="606"/>
            <ac:picMk id="8" creationId="{00000000-0000-0000-0000-000000000000}"/>
          </ac:picMkLst>
        </pc:picChg>
        <pc:cxnChg chg="del mod">
          <ac:chgData name="Anusha Srinivasan" userId="39dd8a81-203b-4249-8042-231278985a23" providerId="ADAL" clId="{6D47E481-9001-4272-B01F-8CAA3490C784}" dt="2019-05-14T14:04:42.155" v="220" actId="478"/>
          <ac:cxnSpMkLst>
            <pc:docMk/>
            <pc:sldMk cId="5884910" sldId="606"/>
            <ac:cxnSpMk id="3"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14"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16"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18"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19"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0"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1"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2"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4"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7"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8" creationId="{00000000-0000-0000-0000-000000000000}"/>
          </ac:cxnSpMkLst>
        </pc:cxnChg>
        <pc:cxnChg chg="mod">
          <ac:chgData name="Anusha Srinivasan" userId="39dd8a81-203b-4249-8042-231278985a23" providerId="ADAL" clId="{6D47E481-9001-4272-B01F-8CAA3490C784}" dt="2019-05-14T14:10:55.455" v="364" actId="208"/>
          <ac:cxnSpMkLst>
            <pc:docMk/>
            <pc:sldMk cId="5884910" sldId="606"/>
            <ac:cxnSpMk id="29" creationId="{00000000-0000-0000-0000-000000000000}"/>
          </ac:cxnSpMkLst>
        </pc:cxnChg>
        <pc:cxnChg chg="add mod">
          <ac:chgData name="Anusha Srinivasan" userId="39dd8a81-203b-4249-8042-231278985a23" providerId="ADAL" clId="{6D47E481-9001-4272-B01F-8CAA3490C784}" dt="2019-05-14T14:10:55.455" v="364" actId="208"/>
          <ac:cxnSpMkLst>
            <pc:docMk/>
            <pc:sldMk cId="5884910" sldId="606"/>
            <ac:cxnSpMk id="30" creationId="{9BDCBC76-0A31-446C-B80F-EB63CED4639D}"/>
          </ac:cxnSpMkLst>
        </pc:cxnChg>
        <pc:cxnChg chg="add mod">
          <ac:chgData name="Anusha Srinivasan" userId="39dd8a81-203b-4249-8042-231278985a23" providerId="ADAL" clId="{6D47E481-9001-4272-B01F-8CAA3490C784}" dt="2019-05-14T14:10:55.455" v="364" actId="208"/>
          <ac:cxnSpMkLst>
            <pc:docMk/>
            <pc:sldMk cId="5884910" sldId="606"/>
            <ac:cxnSpMk id="31" creationId="{E371FDE4-C8F6-48EA-83FF-9561B60E965A}"/>
          </ac:cxnSpMkLst>
        </pc:cxnChg>
        <pc:cxnChg chg="mod">
          <ac:chgData name="Anusha Srinivasan" userId="39dd8a81-203b-4249-8042-231278985a23" providerId="ADAL" clId="{6D47E481-9001-4272-B01F-8CAA3490C784}" dt="2019-05-14T14:10:55.455" v="364" actId="208"/>
          <ac:cxnSpMkLst>
            <pc:docMk/>
            <pc:sldMk cId="5884910" sldId="606"/>
            <ac:cxnSpMk id="32" creationId="{00000000-0000-0000-0000-000000000000}"/>
          </ac:cxnSpMkLst>
        </pc:cxnChg>
      </pc:sldChg>
      <pc:sldChg chg="delSp modSp">
        <pc:chgData name="Anusha Srinivasan" userId="39dd8a81-203b-4249-8042-231278985a23" providerId="ADAL" clId="{6D47E481-9001-4272-B01F-8CAA3490C784}" dt="2019-05-14T14:11:04.304" v="365" actId="208"/>
        <pc:sldMkLst>
          <pc:docMk/>
          <pc:sldMk cId="130792713" sldId="607"/>
        </pc:sldMkLst>
        <pc:spChg chg="mod">
          <ac:chgData name="Anusha Srinivasan" userId="39dd8a81-203b-4249-8042-231278985a23" providerId="ADAL" clId="{6D47E481-9001-4272-B01F-8CAA3490C784}" dt="2019-05-14T14:06:12.772" v="242" actId="14100"/>
          <ac:spMkLst>
            <pc:docMk/>
            <pc:sldMk cId="130792713" sldId="607"/>
            <ac:spMk id="9" creationId="{00000000-0000-0000-0000-000000000000}"/>
          </ac:spMkLst>
        </pc:spChg>
        <pc:spChg chg="mod">
          <ac:chgData name="Anusha Srinivasan" userId="39dd8a81-203b-4249-8042-231278985a23" providerId="ADAL" clId="{6D47E481-9001-4272-B01F-8CAA3490C784}" dt="2019-05-14T14:06:17.369" v="244" actId="14100"/>
          <ac:spMkLst>
            <pc:docMk/>
            <pc:sldMk cId="130792713" sldId="607"/>
            <ac:spMk id="11" creationId="{00000000-0000-0000-0000-000000000000}"/>
          </ac:spMkLst>
        </pc:spChg>
        <pc:spChg chg="mod">
          <ac:chgData name="Anusha Srinivasan" userId="39dd8a81-203b-4249-8042-231278985a23" providerId="ADAL" clId="{6D47E481-9001-4272-B01F-8CAA3490C784}" dt="2019-05-14T14:06:33.442" v="258" actId="1035"/>
          <ac:spMkLst>
            <pc:docMk/>
            <pc:sldMk cId="130792713" sldId="607"/>
            <ac:spMk id="18" creationId="{00000000-0000-0000-0000-000000000000}"/>
          </ac:spMkLst>
        </pc:spChg>
        <pc:spChg chg="mod">
          <ac:chgData name="Anusha Srinivasan" userId="39dd8a81-203b-4249-8042-231278985a23" providerId="ADAL" clId="{6D47E481-9001-4272-B01F-8CAA3490C784}" dt="2019-05-14T14:11:04.304" v="365" actId="208"/>
          <ac:spMkLst>
            <pc:docMk/>
            <pc:sldMk cId="130792713" sldId="607"/>
            <ac:spMk id="19" creationId="{00000000-0000-0000-0000-000000000000}"/>
          </ac:spMkLst>
        </pc:spChg>
        <pc:spChg chg="mod">
          <ac:chgData name="Anusha Srinivasan" userId="39dd8a81-203b-4249-8042-231278985a23" providerId="ADAL" clId="{6D47E481-9001-4272-B01F-8CAA3490C784}" dt="2019-05-14T14:06:28.988" v="250" actId="1035"/>
          <ac:spMkLst>
            <pc:docMk/>
            <pc:sldMk cId="130792713" sldId="607"/>
            <ac:spMk id="21" creationId="{00000000-0000-0000-0000-000000000000}"/>
          </ac:spMkLst>
        </pc:spChg>
        <pc:spChg chg="del">
          <ac:chgData name="Anusha Srinivasan" userId="39dd8a81-203b-4249-8042-231278985a23" providerId="ADAL" clId="{6D47E481-9001-4272-B01F-8CAA3490C784}" dt="2019-05-14T14:05:32.158" v="237" actId="478"/>
          <ac:spMkLst>
            <pc:docMk/>
            <pc:sldMk cId="130792713" sldId="607"/>
            <ac:spMk id="25" creationId="{00000000-0000-0000-0000-000000000000}"/>
          </ac:spMkLst>
        </pc:spChg>
        <pc:picChg chg="mod">
          <ac:chgData name="Anusha Srinivasan" userId="39dd8a81-203b-4249-8042-231278985a23" providerId="ADAL" clId="{6D47E481-9001-4272-B01F-8CAA3490C784}" dt="2019-05-14T14:07:42.182" v="277" actId="2085"/>
          <ac:picMkLst>
            <pc:docMk/>
            <pc:sldMk cId="130792713" sldId="607"/>
            <ac:picMk id="7" creationId="{00000000-0000-0000-0000-000000000000}"/>
          </ac:picMkLst>
        </pc:picChg>
        <pc:cxnChg chg="mod">
          <ac:chgData name="Anusha Srinivasan" userId="39dd8a81-203b-4249-8042-231278985a23" providerId="ADAL" clId="{6D47E481-9001-4272-B01F-8CAA3490C784}" dt="2019-05-14T14:11:04.304" v="365" actId="208"/>
          <ac:cxnSpMkLst>
            <pc:docMk/>
            <pc:sldMk cId="130792713" sldId="607"/>
            <ac:cxnSpMk id="8"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0"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2"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3"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4"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5"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6"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17"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20"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22" creationId="{00000000-0000-0000-0000-000000000000}"/>
          </ac:cxnSpMkLst>
        </pc:cxnChg>
        <pc:cxnChg chg="mod">
          <ac:chgData name="Anusha Srinivasan" userId="39dd8a81-203b-4249-8042-231278985a23" providerId="ADAL" clId="{6D47E481-9001-4272-B01F-8CAA3490C784}" dt="2019-05-14T14:11:04.304" v="365" actId="208"/>
          <ac:cxnSpMkLst>
            <pc:docMk/>
            <pc:sldMk cId="130792713" sldId="607"/>
            <ac:cxnSpMk id="24" creationId="{00000000-0000-0000-0000-000000000000}"/>
          </ac:cxnSpMkLst>
        </pc:cxnChg>
      </pc:sldChg>
      <pc:sldChg chg="addSp delSp modSp">
        <pc:chgData name="Anusha Srinivasan" userId="39dd8a81-203b-4249-8042-231278985a23" providerId="ADAL" clId="{6D47E481-9001-4272-B01F-8CAA3490C784}" dt="2019-05-14T14:11:44.135" v="373" actId="1076"/>
        <pc:sldMkLst>
          <pc:docMk/>
          <pc:sldMk cId="2286434707" sldId="608"/>
        </pc:sldMkLst>
        <pc:spChg chg="del">
          <ac:chgData name="Anusha Srinivasan" userId="39dd8a81-203b-4249-8042-231278985a23" providerId="ADAL" clId="{6D47E481-9001-4272-B01F-8CAA3490C784}" dt="2019-05-14T14:08:02.288" v="279" actId="478"/>
          <ac:spMkLst>
            <pc:docMk/>
            <pc:sldMk cId="2286434707" sldId="608"/>
            <ac:spMk id="23" creationId="{00000000-0000-0000-0000-000000000000}"/>
          </ac:spMkLst>
        </pc:spChg>
        <pc:spChg chg="del">
          <ac:chgData name="Anusha Srinivasan" userId="39dd8a81-203b-4249-8042-231278985a23" providerId="ADAL" clId="{6D47E481-9001-4272-B01F-8CAA3490C784}" dt="2019-05-14T14:08:02.288" v="279" actId="478"/>
          <ac:spMkLst>
            <pc:docMk/>
            <pc:sldMk cId="2286434707" sldId="608"/>
            <ac:spMk id="24" creationId="{00000000-0000-0000-0000-000000000000}"/>
          </ac:spMkLst>
        </pc:spChg>
        <pc:spChg chg="del">
          <ac:chgData name="Anusha Srinivasan" userId="39dd8a81-203b-4249-8042-231278985a23" providerId="ADAL" clId="{6D47E481-9001-4272-B01F-8CAA3490C784}" dt="2019-05-14T14:08:02.288" v="279" actId="478"/>
          <ac:spMkLst>
            <pc:docMk/>
            <pc:sldMk cId="2286434707" sldId="608"/>
            <ac:spMk id="25" creationId="{00000000-0000-0000-0000-000000000000}"/>
          </ac:spMkLst>
        </pc:spChg>
        <pc:spChg chg="del">
          <ac:chgData name="Anusha Srinivasan" userId="39dd8a81-203b-4249-8042-231278985a23" providerId="ADAL" clId="{6D47E481-9001-4272-B01F-8CAA3490C784}" dt="2019-05-14T14:08:02.288" v="279" actId="478"/>
          <ac:spMkLst>
            <pc:docMk/>
            <pc:sldMk cId="2286434707" sldId="608"/>
            <ac:spMk id="26" creationId="{00000000-0000-0000-0000-000000000000}"/>
          </ac:spMkLst>
        </pc:spChg>
        <pc:picChg chg="mod">
          <ac:chgData name="Anusha Srinivasan" userId="39dd8a81-203b-4249-8042-231278985a23" providerId="ADAL" clId="{6D47E481-9001-4272-B01F-8CAA3490C784}" dt="2019-05-14T14:07:54.748" v="278" actId="2085"/>
          <ac:picMkLst>
            <pc:docMk/>
            <pc:sldMk cId="2286434707" sldId="608"/>
            <ac:picMk id="10" creationId="{00000000-0000-0000-0000-000000000000}"/>
          </ac:picMkLst>
        </pc:picChg>
        <pc:picChg chg="del">
          <ac:chgData name="Anusha Srinivasan" userId="39dd8a81-203b-4249-8042-231278985a23" providerId="ADAL" clId="{6D47E481-9001-4272-B01F-8CAA3490C784}" dt="2019-05-14T14:10:07.233" v="359" actId="478"/>
          <ac:picMkLst>
            <pc:docMk/>
            <pc:sldMk cId="2286434707" sldId="608"/>
            <ac:picMk id="19" creationId="{00000000-0000-0000-0000-000000000000}"/>
          </ac:picMkLst>
        </pc:picChg>
        <pc:picChg chg="del">
          <ac:chgData name="Anusha Srinivasan" userId="39dd8a81-203b-4249-8042-231278985a23" providerId="ADAL" clId="{6D47E481-9001-4272-B01F-8CAA3490C784}" dt="2019-05-14T14:10:09.009" v="360" actId="478"/>
          <ac:picMkLst>
            <pc:docMk/>
            <pc:sldMk cId="2286434707" sldId="608"/>
            <ac:picMk id="20" creationId="{00000000-0000-0000-0000-000000000000}"/>
          </ac:picMkLst>
        </pc:picChg>
        <pc:picChg chg="del">
          <ac:chgData name="Anusha Srinivasan" userId="39dd8a81-203b-4249-8042-231278985a23" providerId="ADAL" clId="{6D47E481-9001-4272-B01F-8CAA3490C784}" dt="2019-05-14T14:10:10.391" v="361" actId="478"/>
          <ac:picMkLst>
            <pc:docMk/>
            <pc:sldMk cId="2286434707" sldId="608"/>
            <ac:picMk id="21" creationId="{00000000-0000-0000-0000-000000000000}"/>
          </ac:picMkLst>
        </pc:picChg>
        <pc:picChg chg="add mod">
          <ac:chgData name="Anusha Srinivasan" userId="39dd8a81-203b-4249-8042-231278985a23" providerId="ADAL" clId="{6D47E481-9001-4272-B01F-8CAA3490C784}" dt="2019-05-14T14:11:29.396" v="369" actId="1036"/>
          <ac:picMkLst>
            <pc:docMk/>
            <pc:sldMk cId="2286434707" sldId="608"/>
            <ac:picMk id="27" creationId="{BB3AD195-D7C0-449A-AB5E-B0209B7448A3}"/>
          </ac:picMkLst>
        </pc:picChg>
        <pc:picChg chg="add mod">
          <ac:chgData name="Anusha Srinivasan" userId="39dd8a81-203b-4249-8042-231278985a23" providerId="ADAL" clId="{6D47E481-9001-4272-B01F-8CAA3490C784}" dt="2019-05-14T14:11:39.192" v="371" actId="1076"/>
          <ac:picMkLst>
            <pc:docMk/>
            <pc:sldMk cId="2286434707" sldId="608"/>
            <ac:picMk id="28" creationId="{D1FF90DC-3CBA-44B5-AE06-90391594CDE9}"/>
          </ac:picMkLst>
        </pc:picChg>
        <pc:picChg chg="add mod">
          <ac:chgData name="Anusha Srinivasan" userId="39dd8a81-203b-4249-8042-231278985a23" providerId="ADAL" clId="{6D47E481-9001-4272-B01F-8CAA3490C784}" dt="2019-05-14T14:11:44.135" v="373" actId="1076"/>
          <ac:picMkLst>
            <pc:docMk/>
            <pc:sldMk cId="2286434707" sldId="608"/>
            <ac:picMk id="30" creationId="{49EBD29B-AAD4-4A25-A591-06F694F3421F}"/>
          </ac:picMkLst>
        </pc:picChg>
      </pc:sldChg>
      <pc:sldChg chg="addSp delSp modSp">
        <pc:chgData name="Anusha Srinivasan" userId="39dd8a81-203b-4249-8042-231278985a23" providerId="ADAL" clId="{6D47E481-9001-4272-B01F-8CAA3490C784}" dt="2019-05-14T13:51:10.162" v="43" actId="15"/>
        <pc:sldMkLst>
          <pc:docMk/>
          <pc:sldMk cId="775311258" sldId="610"/>
        </pc:sldMkLst>
        <pc:spChg chg="mod">
          <ac:chgData name="Anusha Srinivasan" userId="39dd8a81-203b-4249-8042-231278985a23" providerId="ADAL" clId="{6D47E481-9001-4272-B01F-8CAA3490C784}" dt="2019-05-14T13:51:10.162" v="43" actId="15"/>
          <ac:spMkLst>
            <pc:docMk/>
            <pc:sldMk cId="775311258" sldId="610"/>
            <ac:spMk id="3" creationId="{00000000-0000-0000-0000-000000000000}"/>
          </ac:spMkLst>
        </pc:spChg>
        <pc:picChg chg="del">
          <ac:chgData name="Anusha Srinivasan" userId="39dd8a81-203b-4249-8042-231278985a23" providerId="ADAL" clId="{6D47E481-9001-4272-B01F-8CAA3490C784}" dt="2019-05-14T13:50:46.186" v="38" actId="478"/>
          <ac:picMkLst>
            <pc:docMk/>
            <pc:sldMk cId="775311258" sldId="610"/>
            <ac:picMk id="6" creationId="{7B09A2ED-D112-4014-B772-063B386A2545}"/>
          </ac:picMkLst>
        </pc:picChg>
        <pc:picChg chg="add mod">
          <ac:chgData name="Anusha Srinivasan" userId="39dd8a81-203b-4249-8042-231278985a23" providerId="ADAL" clId="{6D47E481-9001-4272-B01F-8CAA3490C784}" dt="2019-05-14T13:50:50.136" v="40" actId="1076"/>
          <ac:picMkLst>
            <pc:docMk/>
            <pc:sldMk cId="775311258" sldId="610"/>
            <ac:picMk id="7" creationId="{FF77CE0E-AB5D-4351-B7B1-2E69C5DF64C6}"/>
          </ac:picMkLst>
        </pc:picChg>
      </pc:sldChg>
      <pc:sldChg chg="addSp delSp modSp">
        <pc:chgData name="Anusha Srinivasan" userId="39dd8a81-203b-4249-8042-231278985a23" providerId="ADAL" clId="{6D47E481-9001-4272-B01F-8CAA3490C784}" dt="2019-05-14T13:47:40.320" v="7" actId="1036"/>
        <pc:sldMkLst>
          <pc:docMk/>
          <pc:sldMk cId="3874373468" sldId="611"/>
        </pc:sldMkLst>
        <pc:spChg chg="del">
          <ac:chgData name="Anusha Srinivasan" userId="39dd8a81-203b-4249-8042-231278985a23" providerId="ADAL" clId="{6D47E481-9001-4272-B01F-8CAA3490C784}" dt="2019-05-14T13:47:15.464" v="1" actId="478"/>
          <ac:spMkLst>
            <pc:docMk/>
            <pc:sldMk cId="3874373468" sldId="611"/>
            <ac:spMk id="15" creationId="{00000000-0000-0000-0000-000000000000}"/>
          </ac:spMkLst>
        </pc:spChg>
        <pc:spChg chg="del">
          <ac:chgData name="Anusha Srinivasan" userId="39dd8a81-203b-4249-8042-231278985a23" providerId="ADAL" clId="{6D47E481-9001-4272-B01F-8CAA3490C784}" dt="2019-05-14T13:47:15.464" v="1" actId="478"/>
          <ac:spMkLst>
            <pc:docMk/>
            <pc:sldMk cId="3874373468" sldId="611"/>
            <ac:spMk id="19" creationId="{00000000-0000-0000-0000-000000000000}"/>
          </ac:spMkLst>
        </pc:spChg>
        <pc:spChg chg="del">
          <ac:chgData name="Anusha Srinivasan" userId="39dd8a81-203b-4249-8042-231278985a23" providerId="ADAL" clId="{6D47E481-9001-4272-B01F-8CAA3490C784}" dt="2019-05-14T13:47:11.752" v="0" actId="478"/>
          <ac:spMkLst>
            <pc:docMk/>
            <pc:sldMk cId="3874373468" sldId="611"/>
            <ac:spMk id="21" creationId="{00000000-0000-0000-0000-000000000000}"/>
          </ac:spMkLst>
        </pc:spChg>
        <pc:spChg chg="del">
          <ac:chgData name="Anusha Srinivasan" userId="39dd8a81-203b-4249-8042-231278985a23" providerId="ADAL" clId="{6D47E481-9001-4272-B01F-8CAA3490C784}" dt="2019-05-14T13:47:11.752" v="0" actId="478"/>
          <ac:spMkLst>
            <pc:docMk/>
            <pc:sldMk cId="3874373468" sldId="611"/>
            <ac:spMk id="24" creationId="{00000000-0000-0000-0000-000000000000}"/>
          </ac:spMkLst>
        </pc:spChg>
        <pc:spChg chg="del">
          <ac:chgData name="Anusha Srinivasan" userId="39dd8a81-203b-4249-8042-231278985a23" providerId="ADAL" clId="{6D47E481-9001-4272-B01F-8CAA3490C784}" dt="2019-05-14T13:47:30.700" v="2" actId="478"/>
          <ac:spMkLst>
            <pc:docMk/>
            <pc:sldMk cId="3874373468" sldId="611"/>
            <ac:spMk id="25" creationId="{00000000-0000-0000-0000-000000000000}"/>
          </ac:spMkLst>
        </pc:spChg>
        <pc:spChg chg="del">
          <ac:chgData name="Anusha Srinivasan" userId="39dd8a81-203b-4249-8042-231278985a23" providerId="ADAL" clId="{6D47E481-9001-4272-B01F-8CAA3490C784}" dt="2019-05-14T13:47:11.752" v="0" actId="478"/>
          <ac:spMkLst>
            <pc:docMk/>
            <pc:sldMk cId="3874373468" sldId="611"/>
            <ac:spMk id="27" creationId="{00000000-0000-0000-0000-000000000000}"/>
          </ac:spMkLst>
        </pc:spChg>
        <pc:picChg chg="add mod">
          <ac:chgData name="Anusha Srinivasan" userId="39dd8a81-203b-4249-8042-231278985a23" providerId="ADAL" clId="{6D47E481-9001-4272-B01F-8CAA3490C784}" dt="2019-05-14T13:47:40.320" v="7" actId="1036"/>
          <ac:picMkLst>
            <pc:docMk/>
            <pc:sldMk cId="3874373468" sldId="611"/>
            <ac:picMk id="22" creationId="{A47B224F-B23B-4D3A-986C-DC24053B66F1}"/>
          </ac:picMkLst>
        </pc:picChg>
      </pc:sldChg>
      <pc:sldChg chg="addSp delSp modSp">
        <pc:chgData name="Anusha Srinivasan" userId="39dd8a81-203b-4249-8042-231278985a23" providerId="ADAL" clId="{6D47E481-9001-4272-B01F-8CAA3490C784}" dt="2019-05-14T13:54:37.730" v="105" actId="1036"/>
        <pc:sldMkLst>
          <pc:docMk/>
          <pc:sldMk cId="586100636" sldId="612"/>
        </pc:sldMkLst>
        <pc:spChg chg="mod">
          <ac:chgData name="Anusha Srinivasan" userId="39dd8a81-203b-4249-8042-231278985a23" providerId="ADAL" clId="{6D47E481-9001-4272-B01F-8CAA3490C784}" dt="2019-05-14T13:53:55.481" v="64" actId="14100"/>
          <ac:spMkLst>
            <pc:docMk/>
            <pc:sldMk cId="586100636" sldId="612"/>
            <ac:spMk id="4" creationId="{00000000-0000-0000-0000-000000000000}"/>
          </ac:spMkLst>
        </pc:spChg>
        <pc:spChg chg="mod">
          <ac:chgData name="Anusha Srinivasan" userId="39dd8a81-203b-4249-8042-231278985a23" providerId="ADAL" clId="{6D47E481-9001-4272-B01F-8CAA3490C784}" dt="2019-05-14T13:53:02.466" v="58" actId="179"/>
          <ac:spMkLst>
            <pc:docMk/>
            <pc:sldMk cId="586100636" sldId="612"/>
            <ac:spMk id="5" creationId="{00000000-0000-0000-0000-000000000000}"/>
          </ac:spMkLst>
        </pc:spChg>
        <pc:spChg chg="mod">
          <ac:chgData name="Anusha Srinivasan" userId="39dd8a81-203b-4249-8042-231278985a23" providerId="ADAL" clId="{6D47E481-9001-4272-B01F-8CAA3490C784}" dt="2019-05-14T13:53:46.625" v="62" actId="14100"/>
          <ac:spMkLst>
            <pc:docMk/>
            <pc:sldMk cId="586100636" sldId="612"/>
            <ac:spMk id="10" creationId="{C1580F53-38A4-4972-9F04-371CF2D3A536}"/>
          </ac:spMkLst>
        </pc:spChg>
        <pc:spChg chg="del">
          <ac:chgData name="Anusha Srinivasan" userId="39dd8a81-203b-4249-8042-231278985a23" providerId="ADAL" clId="{6D47E481-9001-4272-B01F-8CAA3490C784}" dt="2019-05-14T13:47:48.016" v="8" actId="478"/>
          <ac:spMkLst>
            <pc:docMk/>
            <pc:sldMk cId="586100636" sldId="612"/>
            <ac:spMk id="21" creationId="{00000000-0000-0000-0000-000000000000}"/>
          </ac:spMkLst>
        </pc:spChg>
        <pc:spChg chg="mod">
          <ac:chgData name="Anusha Srinivasan" userId="39dd8a81-203b-4249-8042-231278985a23" providerId="ADAL" clId="{6D47E481-9001-4272-B01F-8CAA3490C784}" dt="2019-05-14T13:53:51.569" v="63" actId="14100"/>
          <ac:spMkLst>
            <pc:docMk/>
            <pc:sldMk cId="586100636" sldId="612"/>
            <ac:spMk id="23" creationId="{00000000-0000-0000-0000-000000000000}"/>
          </ac:spMkLst>
        </pc:spChg>
        <pc:spChg chg="mod">
          <ac:chgData name="Anusha Srinivasan" userId="39dd8a81-203b-4249-8042-231278985a23" providerId="ADAL" clId="{6D47E481-9001-4272-B01F-8CAA3490C784}" dt="2019-05-14T13:53:40.304" v="61" actId="14100"/>
          <ac:spMkLst>
            <pc:docMk/>
            <pc:sldMk cId="586100636" sldId="612"/>
            <ac:spMk id="26" creationId="{76A0775A-8A6F-446F-AEBD-0514829A25AE}"/>
          </ac:spMkLst>
        </pc:spChg>
        <pc:picChg chg="add mod">
          <ac:chgData name="Anusha Srinivasan" userId="39dd8a81-203b-4249-8042-231278985a23" providerId="ADAL" clId="{6D47E481-9001-4272-B01F-8CAA3490C784}" dt="2019-05-14T13:54:29.696" v="96" actId="1037"/>
          <ac:picMkLst>
            <pc:docMk/>
            <pc:sldMk cId="586100636" sldId="612"/>
            <ac:picMk id="17" creationId="{A2998DD9-8BC0-4127-95C4-CE419D541C5A}"/>
          </ac:picMkLst>
        </pc:picChg>
        <pc:picChg chg="del">
          <ac:chgData name="Anusha Srinivasan" userId="39dd8a81-203b-4249-8042-231278985a23" providerId="ADAL" clId="{6D47E481-9001-4272-B01F-8CAA3490C784}" dt="2019-05-14T13:47:51.594" v="10" actId="478"/>
          <ac:picMkLst>
            <pc:docMk/>
            <pc:sldMk cId="586100636" sldId="612"/>
            <ac:picMk id="18" creationId="{74D06C20-FA1A-4FE2-94E7-C33CDDDA94FD}"/>
          </ac:picMkLst>
        </pc:picChg>
        <pc:picChg chg="del">
          <ac:chgData name="Anusha Srinivasan" userId="39dd8a81-203b-4249-8042-231278985a23" providerId="ADAL" clId="{6D47E481-9001-4272-B01F-8CAA3490C784}" dt="2019-05-14T13:47:54.137" v="12" actId="478"/>
          <ac:picMkLst>
            <pc:docMk/>
            <pc:sldMk cId="586100636" sldId="612"/>
            <ac:picMk id="19" creationId="{00000000-0000-0000-0000-000000000000}"/>
          </ac:picMkLst>
        </pc:picChg>
        <pc:picChg chg="del">
          <ac:chgData name="Anusha Srinivasan" userId="39dd8a81-203b-4249-8042-231278985a23" providerId="ADAL" clId="{6D47E481-9001-4272-B01F-8CAA3490C784}" dt="2019-05-14T13:47:53.091" v="11" actId="478"/>
          <ac:picMkLst>
            <pc:docMk/>
            <pc:sldMk cId="586100636" sldId="612"/>
            <ac:picMk id="22" creationId="{00000000-0000-0000-0000-000000000000}"/>
          </ac:picMkLst>
        </pc:picChg>
        <pc:picChg chg="del">
          <ac:chgData name="Anusha Srinivasan" userId="39dd8a81-203b-4249-8042-231278985a23" providerId="ADAL" clId="{6D47E481-9001-4272-B01F-8CAA3490C784}" dt="2019-05-14T13:47:50.558" v="9" actId="478"/>
          <ac:picMkLst>
            <pc:docMk/>
            <pc:sldMk cId="586100636" sldId="612"/>
            <ac:picMk id="24" creationId="{D6228CA1-1169-4848-A5F2-118F8D39EDEC}"/>
          </ac:picMkLst>
        </pc:picChg>
        <pc:picChg chg="add mod">
          <ac:chgData name="Anusha Srinivasan" userId="39dd8a81-203b-4249-8042-231278985a23" providerId="ADAL" clId="{6D47E481-9001-4272-B01F-8CAA3490C784}" dt="2019-05-14T13:54:37.730" v="105" actId="1036"/>
          <ac:picMkLst>
            <pc:docMk/>
            <pc:sldMk cId="586100636" sldId="612"/>
            <ac:picMk id="27" creationId="{E929E480-8EFC-4FDB-8BAB-E22E94CA7DFC}"/>
          </ac:picMkLst>
        </pc:picChg>
        <pc:picChg chg="add mod">
          <ac:chgData name="Anusha Srinivasan" userId="39dd8a81-203b-4249-8042-231278985a23" providerId="ADAL" clId="{6D47E481-9001-4272-B01F-8CAA3490C784}" dt="2019-05-14T13:54:29.696" v="96" actId="1037"/>
          <ac:picMkLst>
            <pc:docMk/>
            <pc:sldMk cId="586100636" sldId="612"/>
            <ac:picMk id="28" creationId="{661E8AAC-F0EC-4F45-A6D0-BAA93DF2661D}"/>
          </ac:picMkLst>
        </pc:picChg>
        <pc:picChg chg="add mod">
          <ac:chgData name="Anusha Srinivasan" userId="39dd8a81-203b-4249-8042-231278985a23" providerId="ADAL" clId="{6D47E481-9001-4272-B01F-8CAA3490C784}" dt="2019-05-14T13:54:37.730" v="105" actId="1036"/>
          <ac:picMkLst>
            <pc:docMk/>
            <pc:sldMk cId="586100636" sldId="612"/>
            <ac:picMk id="29" creationId="{FA00DC78-624A-4F27-8CEB-AC7F607C1209}"/>
          </ac:picMkLst>
        </pc:picChg>
      </pc:sldChg>
      <pc:sldChg chg="delSp">
        <pc:chgData name="Anusha Srinivasan" userId="39dd8a81-203b-4249-8042-231278985a23" providerId="ADAL" clId="{6D47E481-9001-4272-B01F-8CAA3490C784}" dt="2019-05-14T13:49:04.010" v="26" actId="478"/>
        <pc:sldMkLst>
          <pc:docMk/>
          <pc:sldMk cId="1592199435" sldId="613"/>
        </pc:sldMkLst>
        <pc:spChg chg="del">
          <ac:chgData name="Anusha Srinivasan" userId="39dd8a81-203b-4249-8042-231278985a23" providerId="ADAL" clId="{6D47E481-9001-4272-B01F-8CAA3490C784}" dt="2019-05-14T13:49:04.010" v="26" actId="478"/>
          <ac:spMkLst>
            <pc:docMk/>
            <pc:sldMk cId="1592199435" sldId="613"/>
            <ac:spMk id="9" creationId="{00000000-0000-0000-0000-000000000000}"/>
          </ac:spMkLst>
        </pc:spChg>
        <pc:spChg chg="del">
          <ac:chgData name="Anusha Srinivasan" userId="39dd8a81-203b-4249-8042-231278985a23" providerId="ADAL" clId="{6D47E481-9001-4272-B01F-8CAA3490C784}" dt="2019-05-14T13:49:04.010" v="26" actId="478"/>
          <ac:spMkLst>
            <pc:docMk/>
            <pc:sldMk cId="1592199435" sldId="613"/>
            <ac:spMk id="11" creationId="{7DED3300-CB4C-4228-8979-D34EB9078674}"/>
          </ac:spMkLst>
        </pc:spChg>
      </pc:sldChg>
      <pc:sldChg chg="addSp delSp modSp">
        <pc:chgData name="Anusha Srinivasan" userId="39dd8a81-203b-4249-8042-231278985a23" providerId="ADAL" clId="{6D47E481-9001-4272-B01F-8CAA3490C784}" dt="2019-05-14T13:51:29.420" v="48" actId="403"/>
        <pc:sldMkLst>
          <pc:docMk/>
          <pc:sldMk cId="1643194465" sldId="614"/>
        </pc:sldMkLst>
        <pc:spChg chg="mod">
          <ac:chgData name="Anusha Srinivasan" userId="39dd8a81-203b-4249-8042-231278985a23" providerId="ADAL" clId="{6D47E481-9001-4272-B01F-8CAA3490C784}" dt="2019-05-14T13:51:29.420" v="48" actId="403"/>
          <ac:spMkLst>
            <pc:docMk/>
            <pc:sldMk cId="1643194465" sldId="614"/>
            <ac:spMk id="14" creationId="{00000000-0000-0000-0000-000000000000}"/>
          </ac:spMkLst>
        </pc:spChg>
        <pc:spChg chg="del">
          <ac:chgData name="Anusha Srinivasan" userId="39dd8a81-203b-4249-8042-231278985a23" providerId="ADAL" clId="{6D47E481-9001-4272-B01F-8CAA3490C784}" dt="2019-05-14T13:51:17.648" v="44" actId="478"/>
          <ac:spMkLst>
            <pc:docMk/>
            <pc:sldMk cId="1643194465" sldId="614"/>
            <ac:spMk id="16" creationId="{00000000-0000-0000-0000-000000000000}"/>
          </ac:spMkLst>
        </pc:spChg>
        <pc:spChg chg="del">
          <ac:chgData name="Anusha Srinivasan" userId="39dd8a81-203b-4249-8042-231278985a23" providerId="ADAL" clId="{6D47E481-9001-4272-B01F-8CAA3490C784}" dt="2019-05-14T13:51:17.648" v="44" actId="478"/>
          <ac:spMkLst>
            <pc:docMk/>
            <pc:sldMk cId="1643194465" sldId="614"/>
            <ac:spMk id="17" creationId="{00000000-0000-0000-0000-000000000000}"/>
          </ac:spMkLst>
        </pc:spChg>
        <pc:picChg chg="del">
          <ac:chgData name="Anusha Srinivasan" userId="39dd8a81-203b-4249-8042-231278985a23" providerId="ADAL" clId="{6D47E481-9001-4272-B01F-8CAA3490C784}" dt="2019-05-14T13:51:20.141" v="45" actId="478"/>
          <ac:picMkLst>
            <pc:docMk/>
            <pc:sldMk cId="1643194465" sldId="614"/>
            <ac:picMk id="15" creationId="{00000000-0000-0000-0000-000000000000}"/>
          </ac:picMkLst>
        </pc:picChg>
        <pc:picChg chg="add mod">
          <ac:chgData name="Anusha Srinivasan" userId="39dd8a81-203b-4249-8042-231278985a23" providerId="ADAL" clId="{6D47E481-9001-4272-B01F-8CAA3490C784}" dt="2019-05-14T13:51:26.312" v="47" actId="1076"/>
          <ac:picMkLst>
            <pc:docMk/>
            <pc:sldMk cId="1643194465" sldId="614"/>
            <ac:picMk id="18" creationId="{7E309B2F-6F3A-4D43-B964-0F2816A0A751}"/>
          </ac:picMkLst>
        </pc:picChg>
      </pc:sldChg>
      <pc:sldChg chg="addSp delSp modSp">
        <pc:chgData name="Anusha Srinivasan" userId="39dd8a81-203b-4249-8042-231278985a23" providerId="ADAL" clId="{6D47E481-9001-4272-B01F-8CAA3490C784}" dt="2019-05-14T13:51:52.489" v="51" actId="1076"/>
        <pc:sldMkLst>
          <pc:docMk/>
          <pc:sldMk cId="3355227800" sldId="615"/>
        </pc:sldMkLst>
        <pc:picChg chg="add mod">
          <ac:chgData name="Anusha Srinivasan" userId="39dd8a81-203b-4249-8042-231278985a23" providerId="ADAL" clId="{6D47E481-9001-4272-B01F-8CAA3490C784}" dt="2019-05-14T13:51:52.489" v="51" actId="1076"/>
          <ac:picMkLst>
            <pc:docMk/>
            <pc:sldMk cId="3355227800" sldId="615"/>
            <ac:picMk id="10" creationId="{374686C8-71C5-4E37-9C49-38A03650733F}"/>
          </ac:picMkLst>
        </pc:picChg>
        <pc:picChg chg="del">
          <ac:chgData name="Anusha Srinivasan" userId="39dd8a81-203b-4249-8042-231278985a23" providerId="ADAL" clId="{6D47E481-9001-4272-B01F-8CAA3490C784}" dt="2019-05-14T13:51:45.971" v="49" actId="478"/>
          <ac:picMkLst>
            <pc:docMk/>
            <pc:sldMk cId="3355227800" sldId="615"/>
            <ac:picMk id="15" creationId="{00000000-0000-0000-0000-000000000000}"/>
          </ac:picMkLst>
        </pc:picChg>
      </pc:sldChg>
      <pc:sldChg chg="modSp">
        <pc:chgData name="Anusha Srinivasan" userId="39dd8a81-203b-4249-8042-231278985a23" providerId="ADAL" clId="{6D47E481-9001-4272-B01F-8CAA3490C784}" dt="2019-05-14T13:50:16.465" v="37" actId="1076"/>
        <pc:sldMkLst>
          <pc:docMk/>
          <pc:sldMk cId="1543091029" sldId="618"/>
        </pc:sldMkLst>
        <pc:spChg chg="mod">
          <ac:chgData name="Anusha Srinivasan" userId="39dd8a81-203b-4249-8042-231278985a23" providerId="ADAL" clId="{6D47E481-9001-4272-B01F-8CAA3490C784}" dt="2019-05-14T13:50:16.465" v="37" actId="1076"/>
          <ac:spMkLst>
            <pc:docMk/>
            <pc:sldMk cId="1543091029" sldId="618"/>
            <ac:spMk id="3" creationId="{9868C38E-83FD-4209-9DA9-5A633C54C136}"/>
          </ac:spMkLst>
        </pc:spChg>
      </pc:sldChg>
      <pc:sldChg chg="modSp">
        <pc:chgData name="Anusha Srinivasan" userId="39dd8a81-203b-4249-8042-231278985a23" providerId="ADAL" clId="{6D47E481-9001-4272-B01F-8CAA3490C784}" dt="2019-05-14T14:30:23.884" v="886" actId="14100"/>
        <pc:sldMkLst>
          <pc:docMk/>
          <pc:sldMk cId="1657358328" sldId="621"/>
        </pc:sldMkLst>
        <pc:spChg chg="mod">
          <ac:chgData name="Anusha Srinivasan" userId="39dd8a81-203b-4249-8042-231278985a23" providerId="ADAL" clId="{6D47E481-9001-4272-B01F-8CAA3490C784}" dt="2019-05-14T14:30:23.884" v="886" actId="14100"/>
          <ac:spMkLst>
            <pc:docMk/>
            <pc:sldMk cId="1657358328" sldId="621"/>
            <ac:spMk id="3" creationId="{30B16C49-96A1-4766-AB05-38C8EC248B8D}"/>
          </ac:spMkLst>
        </pc:spChg>
      </pc:sldChg>
      <pc:sldChg chg="delSp modSp">
        <pc:chgData name="Anusha Srinivasan" userId="39dd8a81-203b-4249-8042-231278985a23" providerId="ADAL" clId="{6D47E481-9001-4272-B01F-8CAA3490C784}" dt="2019-05-14T14:23:08.539" v="677" actId="179"/>
        <pc:sldMkLst>
          <pc:docMk/>
          <pc:sldMk cId="670414503" sldId="622"/>
        </pc:sldMkLst>
        <pc:spChg chg="mod">
          <ac:chgData name="Anusha Srinivasan" userId="39dd8a81-203b-4249-8042-231278985a23" providerId="ADAL" clId="{6D47E481-9001-4272-B01F-8CAA3490C784}" dt="2019-05-14T14:23:08.539" v="677" actId="179"/>
          <ac:spMkLst>
            <pc:docMk/>
            <pc:sldMk cId="670414503" sldId="622"/>
            <ac:spMk id="7" creationId="{095BBCBF-08AE-4B0C-B813-9115C4100899}"/>
          </ac:spMkLst>
        </pc:spChg>
        <pc:spChg chg="del">
          <ac:chgData name="Anusha Srinivasan" userId="39dd8a81-203b-4249-8042-231278985a23" providerId="ADAL" clId="{6D47E481-9001-4272-B01F-8CAA3490C784}" dt="2019-05-14T14:11:57.394" v="374" actId="478"/>
          <ac:spMkLst>
            <pc:docMk/>
            <pc:sldMk cId="670414503" sldId="622"/>
            <ac:spMk id="13" creationId="{CC4B9649-7134-40E2-AABF-9002C376D625}"/>
          </ac:spMkLst>
        </pc:spChg>
        <pc:spChg chg="del">
          <ac:chgData name="Anusha Srinivasan" userId="39dd8a81-203b-4249-8042-231278985a23" providerId="ADAL" clId="{6D47E481-9001-4272-B01F-8CAA3490C784}" dt="2019-05-14T14:11:57.394" v="374" actId="478"/>
          <ac:spMkLst>
            <pc:docMk/>
            <pc:sldMk cId="670414503" sldId="622"/>
            <ac:spMk id="14" creationId="{F501102C-B450-4858-A779-A291ED56BD79}"/>
          </ac:spMkLst>
        </pc:spChg>
        <pc:spChg chg="del">
          <ac:chgData name="Anusha Srinivasan" userId="39dd8a81-203b-4249-8042-231278985a23" providerId="ADAL" clId="{6D47E481-9001-4272-B01F-8CAA3490C784}" dt="2019-05-14T14:11:57.394" v="374" actId="478"/>
          <ac:spMkLst>
            <pc:docMk/>
            <pc:sldMk cId="670414503" sldId="622"/>
            <ac:spMk id="15" creationId="{1FE62AEA-10E3-4483-A0D4-A752E3D22F22}"/>
          </ac:spMkLst>
        </pc:spChg>
        <pc:spChg chg="del">
          <ac:chgData name="Anusha Srinivasan" userId="39dd8a81-203b-4249-8042-231278985a23" providerId="ADAL" clId="{6D47E481-9001-4272-B01F-8CAA3490C784}" dt="2019-05-14T14:12:01.791" v="375" actId="478"/>
          <ac:spMkLst>
            <pc:docMk/>
            <pc:sldMk cId="670414503" sldId="622"/>
            <ac:spMk id="16" creationId="{87488F19-75FB-4807-8C8D-A0004DD2D262}"/>
          </ac:spMkLst>
        </pc:spChg>
      </pc:sldChg>
      <pc:sldChg chg="modSp">
        <pc:chgData name="Anusha Srinivasan" userId="39dd8a81-203b-4249-8042-231278985a23" providerId="ADAL" clId="{6D47E481-9001-4272-B01F-8CAA3490C784}" dt="2019-05-14T14:30:16.420" v="885" actId="14100"/>
        <pc:sldMkLst>
          <pc:docMk/>
          <pc:sldMk cId="2591716686" sldId="623"/>
        </pc:sldMkLst>
        <pc:spChg chg="mod">
          <ac:chgData name="Anusha Srinivasan" userId="39dd8a81-203b-4249-8042-231278985a23" providerId="ADAL" clId="{6D47E481-9001-4272-B01F-8CAA3490C784}" dt="2019-05-14T14:30:16.420" v="885" actId="14100"/>
          <ac:spMkLst>
            <pc:docMk/>
            <pc:sldMk cId="2591716686" sldId="623"/>
            <ac:spMk id="8" creationId="{6C5DC0F7-3781-4A8F-9026-71861627D889}"/>
          </ac:spMkLst>
        </pc:spChg>
      </pc:sldChg>
      <pc:sldChg chg="addSp delSp modSp">
        <pc:chgData name="Anusha Srinivasan" userId="39dd8a81-203b-4249-8042-231278985a23" providerId="ADAL" clId="{6D47E481-9001-4272-B01F-8CAA3490C784}" dt="2019-05-14T14:13:10.706" v="389" actId="179"/>
        <pc:sldMkLst>
          <pc:docMk/>
          <pc:sldMk cId="719859093" sldId="624"/>
        </pc:sldMkLst>
        <pc:spChg chg="mod">
          <ac:chgData name="Anusha Srinivasan" userId="39dd8a81-203b-4249-8042-231278985a23" providerId="ADAL" clId="{6D47E481-9001-4272-B01F-8CAA3490C784}" dt="2019-05-14T14:13:10.706" v="389" actId="179"/>
          <ac:spMkLst>
            <pc:docMk/>
            <pc:sldMk cId="719859093" sldId="624"/>
            <ac:spMk id="7" creationId="{902D790B-AEA7-41B5-9475-F37971ABB81D}"/>
          </ac:spMkLst>
        </pc:spChg>
        <pc:spChg chg="del">
          <ac:chgData name="Anusha Srinivasan" userId="39dd8a81-203b-4249-8042-231278985a23" providerId="ADAL" clId="{6D47E481-9001-4272-B01F-8CAA3490C784}" dt="2019-05-14T14:12:08.905" v="376" actId="478"/>
          <ac:spMkLst>
            <pc:docMk/>
            <pc:sldMk cId="719859093" sldId="624"/>
            <ac:spMk id="14" creationId="{0F3BAC5E-9A11-4730-A990-28C944323842}"/>
          </ac:spMkLst>
        </pc:spChg>
        <pc:spChg chg="del">
          <ac:chgData name="Anusha Srinivasan" userId="39dd8a81-203b-4249-8042-231278985a23" providerId="ADAL" clId="{6D47E481-9001-4272-B01F-8CAA3490C784}" dt="2019-05-14T14:12:08.905" v="376" actId="478"/>
          <ac:spMkLst>
            <pc:docMk/>
            <pc:sldMk cId="719859093" sldId="624"/>
            <ac:spMk id="15" creationId="{6F259E2C-561D-4F47-8A59-E0456CF8693C}"/>
          </ac:spMkLst>
        </pc:spChg>
        <pc:spChg chg="del">
          <ac:chgData name="Anusha Srinivasan" userId="39dd8a81-203b-4249-8042-231278985a23" providerId="ADAL" clId="{6D47E481-9001-4272-B01F-8CAA3490C784}" dt="2019-05-14T14:12:08.905" v="376" actId="478"/>
          <ac:spMkLst>
            <pc:docMk/>
            <pc:sldMk cId="719859093" sldId="624"/>
            <ac:spMk id="16" creationId="{08BFED58-04C5-492F-8693-88BBA3488B19}"/>
          </ac:spMkLst>
        </pc:spChg>
        <pc:spChg chg="del">
          <ac:chgData name="Anusha Srinivasan" userId="39dd8a81-203b-4249-8042-231278985a23" providerId="ADAL" clId="{6D47E481-9001-4272-B01F-8CAA3490C784}" dt="2019-05-14T14:12:13.649" v="377" actId="478"/>
          <ac:spMkLst>
            <pc:docMk/>
            <pc:sldMk cId="719859093" sldId="624"/>
            <ac:spMk id="17" creationId="{FA2A9E8F-17C2-4711-A9BF-24FC2CA37668}"/>
          </ac:spMkLst>
        </pc:spChg>
        <pc:spChg chg="del">
          <ac:chgData name="Anusha Srinivasan" userId="39dd8a81-203b-4249-8042-231278985a23" providerId="ADAL" clId="{6D47E481-9001-4272-B01F-8CAA3490C784}" dt="2019-05-14T14:12:13.649" v="377" actId="478"/>
          <ac:spMkLst>
            <pc:docMk/>
            <pc:sldMk cId="719859093" sldId="624"/>
            <ac:spMk id="18" creationId="{84F3E9F3-0B1F-4357-8E9F-38D813247962}"/>
          </ac:spMkLst>
        </pc:spChg>
        <pc:spChg chg="mod">
          <ac:chgData name="Anusha Srinivasan" userId="39dd8a81-203b-4249-8042-231278985a23" providerId="ADAL" clId="{6D47E481-9001-4272-B01F-8CAA3490C784}" dt="2019-05-14T14:12:44.164" v="387" actId="1036"/>
          <ac:spMkLst>
            <pc:docMk/>
            <pc:sldMk cId="719859093" sldId="624"/>
            <ac:spMk id="19" creationId="{E078743B-298D-452D-9229-CB4255B399CE}"/>
          </ac:spMkLst>
        </pc:spChg>
        <pc:spChg chg="mod">
          <ac:chgData name="Anusha Srinivasan" userId="39dd8a81-203b-4249-8042-231278985a23" providerId="ADAL" clId="{6D47E481-9001-4272-B01F-8CAA3490C784}" dt="2019-05-14T14:12:30.056" v="381" actId="1076"/>
          <ac:spMkLst>
            <pc:docMk/>
            <pc:sldMk cId="719859093" sldId="624"/>
            <ac:spMk id="20" creationId="{8E77288D-ADC3-40AD-AE0C-A8F7455A971B}"/>
          </ac:spMkLst>
        </pc:spChg>
        <pc:picChg chg="mod">
          <ac:chgData name="Anusha Srinivasan" userId="39dd8a81-203b-4249-8042-231278985a23" providerId="ADAL" clId="{6D47E481-9001-4272-B01F-8CAA3490C784}" dt="2019-05-14T14:12:39.728" v="383" actId="1076"/>
          <ac:picMkLst>
            <pc:docMk/>
            <pc:sldMk cId="719859093" sldId="624"/>
            <ac:picMk id="11" creationId="{539A565F-1D97-46E6-B0A6-DE40E666DC7C}"/>
          </ac:picMkLst>
        </pc:picChg>
        <pc:picChg chg="del">
          <ac:chgData name="Anusha Srinivasan" userId="39dd8a81-203b-4249-8042-231278985a23" providerId="ADAL" clId="{6D47E481-9001-4272-B01F-8CAA3490C784}" dt="2019-05-14T14:12:15.298" v="378" actId="478"/>
          <ac:picMkLst>
            <pc:docMk/>
            <pc:sldMk cId="719859093" sldId="624"/>
            <ac:picMk id="13" creationId="{9035784C-3A53-4EF5-8496-71E05DB6E4F8}"/>
          </ac:picMkLst>
        </pc:picChg>
        <pc:picChg chg="add mod">
          <ac:chgData name="Anusha Srinivasan" userId="39dd8a81-203b-4249-8042-231278985a23" providerId="ADAL" clId="{6D47E481-9001-4272-B01F-8CAA3490C784}" dt="2019-05-14T14:12:26.298" v="380" actId="1076"/>
          <ac:picMkLst>
            <pc:docMk/>
            <pc:sldMk cId="719859093" sldId="624"/>
            <ac:picMk id="22" creationId="{2176000C-3FDE-4178-858D-D2F4E70621EE}"/>
          </ac:picMkLst>
        </pc:picChg>
      </pc:sldChg>
      <pc:sldChg chg="addSp delSp modSp">
        <pc:chgData name="Anusha Srinivasan" userId="39dd8a81-203b-4249-8042-231278985a23" providerId="ADAL" clId="{6D47E481-9001-4272-B01F-8CAA3490C784}" dt="2019-05-14T14:17:05.929" v="524" actId="179"/>
        <pc:sldMkLst>
          <pc:docMk/>
          <pc:sldMk cId="2816391345" sldId="625"/>
        </pc:sldMkLst>
        <pc:spChg chg="mod">
          <ac:chgData name="Anusha Srinivasan" userId="39dd8a81-203b-4249-8042-231278985a23" providerId="ADAL" clId="{6D47E481-9001-4272-B01F-8CAA3490C784}" dt="2019-05-14T14:17:05.929" v="524" actId="179"/>
          <ac:spMkLst>
            <pc:docMk/>
            <pc:sldMk cId="2816391345" sldId="625"/>
            <ac:spMk id="13" creationId="{850AE32D-E675-43C8-82FF-86A16454C37F}"/>
          </ac:spMkLst>
        </pc:spChg>
        <pc:spChg chg="del">
          <ac:chgData name="Anusha Srinivasan" userId="39dd8a81-203b-4249-8042-231278985a23" providerId="ADAL" clId="{6D47E481-9001-4272-B01F-8CAA3490C784}" dt="2019-05-14T14:16:23.253" v="464" actId="478"/>
          <ac:spMkLst>
            <pc:docMk/>
            <pc:sldMk cId="2816391345" sldId="625"/>
            <ac:spMk id="19" creationId="{9010ACA8-4C65-455D-A633-D3F7230431D3}"/>
          </ac:spMkLst>
        </pc:spChg>
        <pc:spChg chg="del">
          <ac:chgData name="Anusha Srinivasan" userId="39dd8a81-203b-4249-8042-231278985a23" providerId="ADAL" clId="{6D47E481-9001-4272-B01F-8CAA3490C784}" dt="2019-05-14T14:16:23.253" v="464" actId="478"/>
          <ac:spMkLst>
            <pc:docMk/>
            <pc:sldMk cId="2816391345" sldId="625"/>
            <ac:spMk id="20" creationId="{B83CD0ED-6DCB-492B-BBCB-68E12FAD2A1C}"/>
          </ac:spMkLst>
        </pc:spChg>
        <pc:spChg chg="del">
          <ac:chgData name="Anusha Srinivasan" userId="39dd8a81-203b-4249-8042-231278985a23" providerId="ADAL" clId="{6D47E481-9001-4272-B01F-8CAA3490C784}" dt="2019-05-14T14:16:24.500" v="465" actId="478"/>
          <ac:spMkLst>
            <pc:docMk/>
            <pc:sldMk cId="2816391345" sldId="625"/>
            <ac:spMk id="21" creationId="{ACE31668-A95D-4339-AA4F-901ADA65ADA2}"/>
          </ac:spMkLst>
        </pc:spChg>
        <pc:spChg chg="del">
          <ac:chgData name="Anusha Srinivasan" userId="39dd8a81-203b-4249-8042-231278985a23" providerId="ADAL" clId="{6D47E481-9001-4272-B01F-8CAA3490C784}" dt="2019-05-14T14:16:25.483" v="466" actId="478"/>
          <ac:spMkLst>
            <pc:docMk/>
            <pc:sldMk cId="2816391345" sldId="625"/>
            <ac:spMk id="22" creationId="{816AB95E-88D4-4A15-9BA3-27F9EB9F7BCA}"/>
          </ac:spMkLst>
        </pc:spChg>
        <pc:picChg chg="del">
          <ac:chgData name="Anusha Srinivasan" userId="39dd8a81-203b-4249-8042-231278985a23" providerId="ADAL" clId="{6D47E481-9001-4272-B01F-8CAA3490C784}" dt="2019-05-14T14:16:23.253" v="464" actId="478"/>
          <ac:picMkLst>
            <pc:docMk/>
            <pc:sldMk cId="2816391345" sldId="625"/>
            <ac:picMk id="18" creationId="{076E47D0-BD9A-49E8-896E-938A387ED48A}"/>
          </ac:picMkLst>
        </pc:picChg>
        <pc:picChg chg="add mod">
          <ac:chgData name="Anusha Srinivasan" userId="39dd8a81-203b-4249-8042-231278985a23" providerId="ADAL" clId="{6D47E481-9001-4272-B01F-8CAA3490C784}" dt="2019-05-14T14:16:48.169" v="522" actId="1036"/>
          <ac:picMkLst>
            <pc:docMk/>
            <pc:sldMk cId="2816391345" sldId="625"/>
            <ac:picMk id="24" creationId="{C2443868-7D68-4A3C-906A-21720FE25835}"/>
          </ac:picMkLst>
        </pc:picChg>
      </pc:sldChg>
      <pc:sldChg chg="modSp">
        <pc:chgData name="Anusha Srinivasan" userId="39dd8a81-203b-4249-8042-231278985a23" providerId="ADAL" clId="{6D47E481-9001-4272-B01F-8CAA3490C784}" dt="2019-05-14T14:30:00.097" v="884" actId="14100"/>
        <pc:sldMkLst>
          <pc:docMk/>
          <pc:sldMk cId="3003414101" sldId="626"/>
        </pc:sldMkLst>
        <pc:spChg chg="mod">
          <ac:chgData name="Anusha Srinivasan" userId="39dd8a81-203b-4249-8042-231278985a23" providerId="ADAL" clId="{6D47E481-9001-4272-B01F-8CAA3490C784}" dt="2019-05-14T14:29:51.122" v="883" actId="14100"/>
          <ac:spMkLst>
            <pc:docMk/>
            <pc:sldMk cId="3003414101" sldId="626"/>
            <ac:spMk id="3" creationId="{5504363E-BE97-4A4E-B9F0-5BE1B487E18B}"/>
          </ac:spMkLst>
        </pc:spChg>
        <pc:spChg chg="mod">
          <ac:chgData name="Anusha Srinivasan" userId="39dd8a81-203b-4249-8042-231278985a23" providerId="ADAL" clId="{6D47E481-9001-4272-B01F-8CAA3490C784}" dt="2019-05-14T14:30:00.097" v="884" actId="14100"/>
          <ac:spMkLst>
            <pc:docMk/>
            <pc:sldMk cId="3003414101" sldId="626"/>
            <ac:spMk id="7" creationId="{BE486D2E-8F8F-45B9-9C3C-EC8B1143AD25}"/>
          </ac:spMkLst>
        </pc:spChg>
      </pc:sldChg>
      <pc:sldChg chg="addSp delSp modSp">
        <pc:chgData name="Anusha Srinivasan" userId="39dd8a81-203b-4249-8042-231278985a23" providerId="ADAL" clId="{6D47E481-9001-4272-B01F-8CAA3490C784}" dt="2019-05-14T14:24:01.985" v="683"/>
        <pc:sldMkLst>
          <pc:docMk/>
          <pc:sldMk cId="1651956640" sldId="627"/>
        </pc:sldMkLst>
        <pc:spChg chg="mod">
          <ac:chgData name="Anusha Srinivasan" userId="39dd8a81-203b-4249-8042-231278985a23" providerId="ADAL" clId="{6D47E481-9001-4272-B01F-8CAA3490C784}" dt="2019-05-14T14:19:25.196" v="557" actId="6549"/>
          <ac:spMkLst>
            <pc:docMk/>
            <pc:sldMk cId="1651956640" sldId="627"/>
            <ac:spMk id="2" creationId="{00000000-0000-0000-0000-000000000000}"/>
          </ac:spMkLst>
        </pc:spChg>
        <pc:spChg chg="add mod">
          <ac:chgData name="Anusha Srinivasan" userId="39dd8a81-203b-4249-8042-231278985a23" providerId="ADAL" clId="{6D47E481-9001-4272-B01F-8CAA3490C784}" dt="2019-05-14T14:20:14.110" v="600" actId="20577"/>
          <ac:spMkLst>
            <pc:docMk/>
            <pc:sldMk cId="1651956640" sldId="627"/>
            <ac:spMk id="5" creationId="{8D5F05B1-E205-4C98-A81F-3D282ADF8D87}"/>
          </ac:spMkLst>
        </pc:spChg>
        <pc:spChg chg="add del">
          <ac:chgData name="Anusha Srinivasan" userId="39dd8a81-203b-4249-8042-231278985a23" providerId="ADAL" clId="{6D47E481-9001-4272-B01F-8CAA3490C784}" dt="2019-05-14T14:20:22.992" v="602"/>
          <ac:spMkLst>
            <pc:docMk/>
            <pc:sldMk cId="1651956640" sldId="627"/>
            <ac:spMk id="6" creationId="{5D36445E-F061-4CDC-A26A-47E1B66F272A}"/>
          </ac:spMkLst>
        </pc:spChg>
        <pc:spChg chg="del">
          <ac:chgData name="Anusha Srinivasan" userId="39dd8a81-203b-4249-8042-231278985a23" providerId="ADAL" clId="{6D47E481-9001-4272-B01F-8CAA3490C784}" dt="2019-05-14T14:17:52.187" v="529" actId="478"/>
          <ac:spMkLst>
            <pc:docMk/>
            <pc:sldMk cId="1651956640" sldId="627"/>
            <ac:spMk id="10" creationId="{00000000-0000-0000-0000-000000000000}"/>
          </ac:spMkLst>
        </pc:spChg>
        <pc:spChg chg="add">
          <ac:chgData name="Anusha Srinivasan" userId="39dd8a81-203b-4249-8042-231278985a23" providerId="ADAL" clId="{6D47E481-9001-4272-B01F-8CAA3490C784}" dt="2019-05-14T14:24:01.985" v="683"/>
          <ac:spMkLst>
            <pc:docMk/>
            <pc:sldMk cId="1651956640" sldId="627"/>
            <ac:spMk id="19" creationId="{14A0C689-14B6-418D-88E2-644D13FCA228}"/>
          </ac:spMkLst>
        </pc:spChg>
        <pc:spChg chg="del">
          <ac:chgData name="Anusha Srinivasan" userId="39dd8a81-203b-4249-8042-231278985a23" providerId="ADAL" clId="{6D47E481-9001-4272-B01F-8CAA3490C784}" dt="2019-05-14T14:17:52.187" v="529" actId="478"/>
          <ac:spMkLst>
            <pc:docMk/>
            <pc:sldMk cId="1651956640" sldId="627"/>
            <ac:spMk id="32" creationId="{FDCC316C-82BC-49FC-9DF0-2EEEA0D1A98E}"/>
          </ac:spMkLst>
        </pc:spChg>
        <pc:spChg chg="del">
          <ac:chgData name="Anusha Srinivasan" userId="39dd8a81-203b-4249-8042-231278985a23" providerId="ADAL" clId="{6D47E481-9001-4272-B01F-8CAA3490C784}" dt="2019-05-14T14:17:52.187" v="529" actId="478"/>
          <ac:spMkLst>
            <pc:docMk/>
            <pc:sldMk cId="1651956640" sldId="627"/>
            <ac:spMk id="33" creationId="{812D2A58-07AB-44F5-98E5-ED1FF40C9DA5}"/>
          </ac:spMkLst>
        </pc:spChg>
        <pc:spChg chg="del">
          <ac:chgData name="Anusha Srinivasan" userId="39dd8a81-203b-4249-8042-231278985a23" providerId="ADAL" clId="{6D47E481-9001-4272-B01F-8CAA3490C784}" dt="2019-05-14T14:18:02.498" v="530" actId="478"/>
          <ac:spMkLst>
            <pc:docMk/>
            <pc:sldMk cId="1651956640" sldId="627"/>
            <ac:spMk id="34" creationId="{B7B52D46-383B-470A-9B61-812DD6AA4CC0}"/>
          </ac:spMkLst>
        </pc:spChg>
        <pc:spChg chg="del">
          <ac:chgData name="Anusha Srinivasan" userId="39dd8a81-203b-4249-8042-231278985a23" providerId="ADAL" clId="{6D47E481-9001-4272-B01F-8CAA3490C784}" dt="2019-05-14T14:18:04.754" v="531" actId="478"/>
          <ac:spMkLst>
            <pc:docMk/>
            <pc:sldMk cId="1651956640" sldId="627"/>
            <ac:spMk id="35" creationId="{E0C31A1D-69A4-4A94-B4F0-A9451A8A7609}"/>
          </ac:spMkLst>
        </pc:spChg>
        <pc:picChg chg="mod">
          <ac:chgData name="Anusha Srinivasan" userId="39dd8a81-203b-4249-8042-231278985a23" providerId="ADAL" clId="{6D47E481-9001-4272-B01F-8CAA3490C784}" dt="2019-05-14T14:19:30.328" v="558" actId="1076"/>
          <ac:picMkLst>
            <pc:docMk/>
            <pc:sldMk cId="1651956640" sldId="627"/>
            <ac:picMk id="8" creationId="{9FDFD93B-6658-40EE-9A3D-76BF5D4FDE1F}"/>
          </ac:picMkLst>
        </pc:picChg>
        <pc:picChg chg="add del mod">
          <ac:chgData name="Anusha Srinivasan" userId="39dd8a81-203b-4249-8042-231278985a23" providerId="ADAL" clId="{6D47E481-9001-4272-B01F-8CAA3490C784}" dt="2019-05-14T14:23:51.338" v="682" actId="478"/>
          <ac:picMkLst>
            <pc:docMk/>
            <pc:sldMk cId="1651956640" sldId="627"/>
            <ac:picMk id="15" creationId="{DBE2F116-A373-4D3F-A040-184881C713A8}"/>
          </ac:picMkLst>
        </pc:picChg>
        <pc:picChg chg="add mod">
          <ac:chgData name="Anusha Srinivasan" userId="39dd8a81-203b-4249-8042-231278985a23" providerId="ADAL" clId="{6D47E481-9001-4272-B01F-8CAA3490C784}" dt="2019-05-14T14:23:47.082" v="681" actId="1035"/>
          <ac:picMkLst>
            <pc:docMk/>
            <pc:sldMk cId="1651956640" sldId="627"/>
            <ac:picMk id="18" creationId="{847DFC7C-66D2-47A5-BE7F-16F0501C1898}"/>
          </ac:picMkLst>
        </pc:picChg>
      </pc:sldChg>
      <pc:sldChg chg="modSp">
        <pc:chgData name="Anusha Srinivasan" userId="39dd8a81-203b-4249-8042-231278985a23" providerId="ADAL" clId="{6D47E481-9001-4272-B01F-8CAA3490C784}" dt="2019-05-14T14:29:27.971" v="881" actId="14100"/>
        <pc:sldMkLst>
          <pc:docMk/>
          <pc:sldMk cId="3244426010" sldId="628"/>
        </pc:sldMkLst>
        <pc:spChg chg="mod">
          <ac:chgData name="Anusha Srinivasan" userId="39dd8a81-203b-4249-8042-231278985a23" providerId="ADAL" clId="{6D47E481-9001-4272-B01F-8CAA3490C784}" dt="2019-05-14T14:29:27.971" v="881" actId="14100"/>
          <ac:spMkLst>
            <pc:docMk/>
            <pc:sldMk cId="3244426010" sldId="628"/>
            <ac:spMk id="6" creationId="{5D318500-3CC0-4ADB-84EE-8906AF4E6FD7}"/>
          </ac:spMkLst>
        </pc:spChg>
      </pc:sldChg>
      <pc:sldChg chg="modSp">
        <pc:chgData name="Anusha Srinivasan" userId="39dd8a81-203b-4249-8042-231278985a23" providerId="ADAL" clId="{6D47E481-9001-4272-B01F-8CAA3490C784}" dt="2019-05-14T14:29:18.619" v="880" actId="14100"/>
        <pc:sldMkLst>
          <pc:docMk/>
          <pc:sldMk cId="2647939310" sldId="631"/>
        </pc:sldMkLst>
        <pc:spChg chg="mod">
          <ac:chgData name="Anusha Srinivasan" userId="39dd8a81-203b-4249-8042-231278985a23" providerId="ADAL" clId="{6D47E481-9001-4272-B01F-8CAA3490C784}" dt="2019-05-14T14:29:18.619" v="880" actId="14100"/>
          <ac:spMkLst>
            <pc:docMk/>
            <pc:sldMk cId="2647939310" sldId="631"/>
            <ac:spMk id="6" creationId="{3B16D405-589F-4C81-A9FE-02B72C3D3982}"/>
          </ac:spMkLst>
        </pc:spChg>
        <pc:spChg chg="mod">
          <ac:chgData name="Anusha Srinivasan" userId="39dd8a81-203b-4249-8042-231278985a23" providerId="ADAL" clId="{6D47E481-9001-4272-B01F-8CAA3490C784}" dt="2019-05-14T14:17:33.759" v="527" actId="1076"/>
          <ac:spMkLst>
            <pc:docMk/>
            <pc:sldMk cId="2647939310" sldId="631"/>
            <ac:spMk id="7" creationId="{ABDF21D0-C2C1-426D-87DD-B1D837B04BAA}"/>
          </ac:spMkLst>
        </pc:spChg>
        <pc:spChg chg="mod">
          <ac:chgData name="Anusha Srinivasan" userId="39dd8a81-203b-4249-8042-231278985a23" providerId="ADAL" clId="{6D47E481-9001-4272-B01F-8CAA3490C784}" dt="2019-05-14T14:17:26.759" v="525" actId="1076"/>
          <ac:spMkLst>
            <pc:docMk/>
            <pc:sldMk cId="2647939310" sldId="631"/>
            <ac:spMk id="10" creationId="{44635C6D-71DF-42CF-8D86-7E0524CC0799}"/>
          </ac:spMkLst>
        </pc:spChg>
        <pc:spChg chg="mod">
          <ac:chgData name="Anusha Srinivasan" userId="39dd8a81-203b-4249-8042-231278985a23" providerId="ADAL" clId="{6D47E481-9001-4272-B01F-8CAA3490C784}" dt="2019-05-14T14:17:38.338" v="528" actId="1076"/>
          <ac:spMkLst>
            <pc:docMk/>
            <pc:sldMk cId="2647939310" sldId="631"/>
            <ac:spMk id="11" creationId="{1E980C01-E5A1-4DF2-9F6B-3EAEAC75B21D}"/>
          </ac:spMkLst>
        </pc:spChg>
        <pc:picChg chg="mod">
          <ac:chgData name="Anusha Srinivasan" userId="39dd8a81-203b-4249-8042-231278985a23" providerId="ADAL" clId="{6D47E481-9001-4272-B01F-8CAA3490C784}" dt="2019-05-14T14:17:30.545" v="526" actId="1076"/>
          <ac:picMkLst>
            <pc:docMk/>
            <pc:sldMk cId="2647939310" sldId="631"/>
            <ac:picMk id="8" creationId="{89314543-8044-4096-842C-72AB9A8D1178}"/>
          </ac:picMkLst>
        </pc:picChg>
      </pc:sldChg>
      <pc:sldChg chg="modSp">
        <pc:chgData name="Anusha Srinivasan" userId="39dd8a81-203b-4249-8042-231278985a23" providerId="ADAL" clId="{6D47E481-9001-4272-B01F-8CAA3490C784}" dt="2019-05-14T14:32:00.900" v="892" actId="113"/>
        <pc:sldMkLst>
          <pc:docMk/>
          <pc:sldMk cId="4080137293" sldId="634"/>
        </pc:sldMkLst>
        <pc:graphicFrameChg chg="mod modGraphic">
          <ac:chgData name="Anusha Srinivasan" userId="39dd8a81-203b-4249-8042-231278985a23" providerId="ADAL" clId="{6D47E481-9001-4272-B01F-8CAA3490C784}" dt="2019-05-14T14:32:00.900" v="892" actId="113"/>
          <ac:graphicFrameMkLst>
            <pc:docMk/>
            <pc:sldMk cId="4080137293" sldId="634"/>
            <ac:graphicFrameMk id="6" creationId="{630DEF04-3513-4544-BEA0-073223778ED6}"/>
          </ac:graphicFrameMkLst>
        </pc:graphicFrameChg>
      </pc:sldChg>
    </pc:docChg>
  </pc:docChgLst>
  <pc:docChgLst>
    <pc:chgData name="Graham Stanhope" userId="02cac121-3191-4a3f-abea-e8366f278bc8" providerId="ADAL" clId="{7064C739-D262-419F-BD68-31A9B76DF1E9}"/>
    <pc:docChg chg="undo custSel modSld">
      <pc:chgData name="Graham Stanhope" userId="02cac121-3191-4a3f-abea-e8366f278bc8" providerId="ADAL" clId="{7064C739-D262-419F-BD68-31A9B76DF1E9}" dt="2019-05-14T13:40:12.829" v="2494" actId="113"/>
      <pc:docMkLst>
        <pc:docMk/>
      </pc:docMkLst>
      <pc:sldChg chg="addSp delSp modSp">
        <pc:chgData name="Graham Stanhope" userId="02cac121-3191-4a3f-abea-e8366f278bc8" providerId="ADAL" clId="{7064C739-D262-419F-BD68-31A9B76DF1E9}" dt="2019-05-14T10:03:54.705" v="1221" actId="20577"/>
        <pc:sldMkLst>
          <pc:docMk/>
          <pc:sldMk cId="1575837444" sldId="507"/>
        </pc:sldMkLst>
        <pc:spChg chg="add del mod">
          <ac:chgData name="Graham Stanhope" userId="02cac121-3191-4a3f-abea-e8366f278bc8" providerId="ADAL" clId="{7064C739-D262-419F-BD68-31A9B76DF1E9}" dt="2019-05-14T09:34:41.864" v="150" actId="1038"/>
          <ac:spMkLst>
            <pc:docMk/>
            <pc:sldMk cId="1575837444" sldId="507"/>
            <ac:spMk id="2" creationId="{00000000-0000-0000-0000-000000000000}"/>
          </ac:spMkLst>
        </pc:spChg>
        <pc:spChg chg="add del mod topLvl">
          <ac:chgData name="Graham Stanhope" userId="02cac121-3191-4a3f-abea-e8366f278bc8" providerId="ADAL" clId="{7064C739-D262-419F-BD68-31A9B76DF1E9}" dt="2019-05-14T09:34:41.864" v="150" actId="1038"/>
          <ac:spMkLst>
            <pc:docMk/>
            <pc:sldMk cId="1575837444" sldId="507"/>
            <ac:spMk id="3" creationId="{00000000-0000-0000-0000-000000000000}"/>
          </ac:spMkLst>
        </pc:spChg>
        <pc:spChg chg="add del mod">
          <ac:chgData name="Graham Stanhope" userId="02cac121-3191-4a3f-abea-e8366f278bc8" providerId="ADAL" clId="{7064C739-D262-419F-BD68-31A9B76DF1E9}" dt="2019-05-14T10:03:54.705" v="1221" actId="20577"/>
          <ac:spMkLst>
            <pc:docMk/>
            <pc:sldMk cId="1575837444" sldId="507"/>
            <ac:spMk id="4" creationId="{00000000-0000-0000-0000-000000000000}"/>
          </ac:spMkLst>
        </pc:spChg>
        <pc:spChg chg="add del mod topLvl">
          <ac:chgData name="Graham Stanhope" userId="02cac121-3191-4a3f-abea-e8366f278bc8" providerId="ADAL" clId="{7064C739-D262-419F-BD68-31A9B76DF1E9}" dt="2019-05-14T09:38:19.859" v="155" actId="478"/>
          <ac:spMkLst>
            <pc:docMk/>
            <pc:sldMk cId="1575837444" sldId="507"/>
            <ac:spMk id="8" creationId="{4F77412D-F2D2-4047-9091-54F4C8E2CFA5}"/>
          </ac:spMkLst>
        </pc:spChg>
        <pc:spChg chg="add del mod topLvl">
          <ac:chgData name="Graham Stanhope" userId="02cac121-3191-4a3f-abea-e8366f278bc8" providerId="ADAL" clId="{7064C739-D262-419F-BD68-31A9B76DF1E9}" dt="2019-05-14T09:37:52.171" v="154" actId="165"/>
          <ac:spMkLst>
            <pc:docMk/>
            <pc:sldMk cId="1575837444" sldId="507"/>
            <ac:spMk id="10" creationId="{4AD53E1C-DFB1-4382-B462-00FDE66EF398}"/>
          </ac:spMkLst>
        </pc:spChg>
        <pc:spChg chg="add del mod topLvl">
          <ac:chgData name="Graham Stanhope" userId="02cac121-3191-4a3f-abea-e8366f278bc8" providerId="ADAL" clId="{7064C739-D262-419F-BD68-31A9B76DF1E9}" dt="2019-05-14T09:37:52.171" v="154" actId="165"/>
          <ac:spMkLst>
            <pc:docMk/>
            <pc:sldMk cId="1575837444" sldId="507"/>
            <ac:spMk id="11" creationId="{2131EFF2-0804-4415-98B8-E51BE49CE8A2}"/>
          </ac:spMkLst>
        </pc:spChg>
        <pc:spChg chg="add del mod">
          <ac:chgData name="Graham Stanhope" userId="02cac121-3191-4a3f-abea-e8366f278bc8" providerId="ADAL" clId="{7064C739-D262-419F-BD68-31A9B76DF1E9}" dt="2019-05-14T09:34:41.864" v="150" actId="1038"/>
          <ac:spMkLst>
            <pc:docMk/>
            <pc:sldMk cId="1575837444" sldId="507"/>
            <ac:spMk id="12" creationId="{107CEF60-627A-447F-8795-0C442F47923C}"/>
          </ac:spMkLst>
        </pc:spChg>
        <pc:spChg chg="add del mod topLvl">
          <ac:chgData name="Graham Stanhope" userId="02cac121-3191-4a3f-abea-e8366f278bc8" providerId="ADAL" clId="{7064C739-D262-419F-BD68-31A9B76DF1E9}" dt="2019-05-14T09:37:52.171" v="154" actId="165"/>
          <ac:spMkLst>
            <pc:docMk/>
            <pc:sldMk cId="1575837444" sldId="507"/>
            <ac:spMk id="13" creationId="{D77038BC-02F7-4071-B4C9-50C4032EC58B}"/>
          </ac:spMkLst>
        </pc:spChg>
        <pc:spChg chg="add del mod topLvl">
          <ac:chgData name="Graham Stanhope" userId="02cac121-3191-4a3f-abea-e8366f278bc8" providerId="ADAL" clId="{7064C739-D262-419F-BD68-31A9B76DF1E9}" dt="2019-05-14T09:37:52.171" v="154" actId="165"/>
          <ac:spMkLst>
            <pc:docMk/>
            <pc:sldMk cId="1575837444" sldId="507"/>
            <ac:spMk id="14" creationId="{34BB09CB-9757-43DE-AB33-DF26A35009A5}"/>
          </ac:spMkLst>
        </pc:spChg>
        <pc:spChg chg="add del mod topLvl">
          <ac:chgData name="Graham Stanhope" userId="02cac121-3191-4a3f-abea-e8366f278bc8" providerId="ADAL" clId="{7064C739-D262-419F-BD68-31A9B76DF1E9}" dt="2019-05-14T09:37:52.171" v="154" actId="165"/>
          <ac:spMkLst>
            <pc:docMk/>
            <pc:sldMk cId="1575837444" sldId="507"/>
            <ac:spMk id="15" creationId="{DB6F26BE-DC66-437C-B584-300B5130E5D4}"/>
          </ac:spMkLst>
        </pc:spChg>
        <pc:spChg chg="add del mod topLvl">
          <ac:chgData name="Graham Stanhope" userId="02cac121-3191-4a3f-abea-e8366f278bc8" providerId="ADAL" clId="{7064C739-D262-419F-BD68-31A9B76DF1E9}" dt="2019-05-14T09:37:52.171" v="154" actId="165"/>
          <ac:spMkLst>
            <pc:docMk/>
            <pc:sldMk cId="1575837444" sldId="507"/>
            <ac:spMk id="16" creationId="{0B563EC0-E001-41CA-A6BB-859E4BB2E419}"/>
          </ac:spMkLst>
        </pc:spChg>
        <pc:spChg chg="add del mod topLvl">
          <ac:chgData name="Graham Stanhope" userId="02cac121-3191-4a3f-abea-e8366f278bc8" providerId="ADAL" clId="{7064C739-D262-419F-BD68-31A9B76DF1E9}" dt="2019-05-14T09:38:32.771" v="156" actId="20577"/>
          <ac:spMkLst>
            <pc:docMk/>
            <pc:sldMk cId="1575837444" sldId="507"/>
            <ac:spMk id="17" creationId="{D4E4D4D5-0E74-4D8E-BEBA-AF052183E64B}"/>
          </ac:spMkLst>
        </pc:spChg>
        <pc:spChg chg="add del mod topLvl">
          <ac:chgData name="Graham Stanhope" userId="02cac121-3191-4a3f-abea-e8366f278bc8" providerId="ADAL" clId="{7064C739-D262-419F-BD68-31A9B76DF1E9}" dt="2019-05-14T09:37:52.171" v="154" actId="165"/>
          <ac:spMkLst>
            <pc:docMk/>
            <pc:sldMk cId="1575837444" sldId="507"/>
            <ac:spMk id="18" creationId="{D9E8338F-F088-428B-9727-13ED30A377BB}"/>
          </ac:spMkLst>
        </pc:spChg>
        <pc:spChg chg="add del mod topLvl">
          <ac:chgData name="Graham Stanhope" userId="02cac121-3191-4a3f-abea-e8366f278bc8" providerId="ADAL" clId="{7064C739-D262-419F-BD68-31A9B76DF1E9}" dt="2019-05-14T09:37:52.171" v="154" actId="165"/>
          <ac:spMkLst>
            <pc:docMk/>
            <pc:sldMk cId="1575837444" sldId="507"/>
            <ac:spMk id="19" creationId="{73786191-79CA-4C74-9953-D384ACD94DFD}"/>
          </ac:spMkLst>
        </pc:spChg>
        <pc:spChg chg="add del mod topLvl">
          <ac:chgData name="Graham Stanhope" userId="02cac121-3191-4a3f-abea-e8366f278bc8" providerId="ADAL" clId="{7064C739-D262-419F-BD68-31A9B76DF1E9}" dt="2019-05-14T09:37:52.171" v="154" actId="165"/>
          <ac:spMkLst>
            <pc:docMk/>
            <pc:sldMk cId="1575837444" sldId="507"/>
            <ac:spMk id="20" creationId="{CEEF364A-4981-4D02-BF4B-2D29CB76A00B}"/>
          </ac:spMkLst>
        </pc:spChg>
        <pc:spChg chg="add del mod">
          <ac:chgData name="Graham Stanhope" userId="02cac121-3191-4a3f-abea-e8366f278bc8" providerId="ADAL" clId="{7064C739-D262-419F-BD68-31A9B76DF1E9}" dt="2019-05-14T09:34:15.147" v="102"/>
          <ac:spMkLst>
            <pc:docMk/>
            <pc:sldMk cId="1575837444" sldId="507"/>
            <ac:spMk id="21" creationId="{2CB3090F-CD96-4789-9B33-20BCA70BA87F}"/>
          </ac:spMkLst>
        </pc:spChg>
        <pc:grpChg chg="add del mod">
          <ac:chgData name="Graham Stanhope" userId="02cac121-3191-4a3f-abea-e8366f278bc8" providerId="ADAL" clId="{7064C739-D262-419F-BD68-31A9B76DF1E9}" dt="2019-05-14T09:37:52.171" v="154" actId="165"/>
          <ac:grpSpMkLst>
            <pc:docMk/>
            <pc:sldMk cId="1575837444" sldId="507"/>
            <ac:grpSpMk id="7" creationId="{6C1B155F-3F29-48C6-8016-1B87380B7669}"/>
          </ac:grpSpMkLst>
        </pc:grpChg>
        <pc:grpChg chg="del">
          <ac:chgData name="Graham Stanhope" userId="02cac121-3191-4a3f-abea-e8366f278bc8" providerId="ADAL" clId="{7064C739-D262-419F-BD68-31A9B76DF1E9}" dt="2019-05-14T09:25:05.052" v="37" actId="165"/>
          <ac:grpSpMkLst>
            <pc:docMk/>
            <pc:sldMk cId="1575837444" sldId="507"/>
            <ac:grpSpMk id="9" creationId="{00000000-0000-0000-0000-000000000000}"/>
          </ac:grpSpMkLst>
        </pc:grpChg>
        <pc:graphicFrameChg chg="del mod topLvl">
          <ac:chgData name="Graham Stanhope" userId="02cac121-3191-4a3f-abea-e8366f278bc8" providerId="ADAL" clId="{7064C739-D262-419F-BD68-31A9B76DF1E9}" dt="2019-05-14T09:31:06.181" v="97" actId="18245"/>
          <ac:graphicFrameMkLst>
            <pc:docMk/>
            <pc:sldMk cId="1575837444" sldId="507"/>
            <ac:graphicFrameMk id="6" creationId="{00000000-0000-0000-0000-000000000000}"/>
          </ac:graphicFrameMkLst>
        </pc:graphicFrameChg>
        <pc:cxnChg chg="add del mod">
          <ac:chgData name="Graham Stanhope" userId="02cac121-3191-4a3f-abea-e8366f278bc8" providerId="ADAL" clId="{7064C739-D262-419F-BD68-31A9B76DF1E9}" dt="2019-05-14T09:34:41.864" v="150" actId="1038"/>
          <ac:cxnSpMkLst>
            <pc:docMk/>
            <pc:sldMk cId="1575837444" sldId="507"/>
            <ac:cxnSpMk id="5" creationId="{00000000-0000-0000-0000-000000000000}"/>
          </ac:cxnSpMkLst>
        </pc:cxnChg>
      </pc:sldChg>
      <pc:sldChg chg="addSp delSp modSp">
        <pc:chgData name="Graham Stanhope" userId="02cac121-3191-4a3f-abea-e8366f278bc8" providerId="ADAL" clId="{7064C739-D262-419F-BD68-31A9B76DF1E9}" dt="2019-05-14T09:45:48.170" v="402" actId="20577"/>
        <pc:sldMkLst>
          <pc:docMk/>
          <pc:sldMk cId="3046452290" sldId="508"/>
        </pc:sldMkLst>
        <pc:spChg chg="mod">
          <ac:chgData name="Graham Stanhope" userId="02cac121-3191-4a3f-abea-e8366f278bc8" providerId="ADAL" clId="{7064C739-D262-419F-BD68-31A9B76DF1E9}" dt="2019-05-14T09:45:48.170" v="402" actId="20577"/>
          <ac:spMkLst>
            <pc:docMk/>
            <pc:sldMk cId="3046452290" sldId="508"/>
            <ac:spMk id="4" creationId="{00000000-0000-0000-0000-000000000000}"/>
          </ac:spMkLst>
        </pc:spChg>
        <pc:spChg chg="mod">
          <ac:chgData name="Graham Stanhope" userId="02cac121-3191-4a3f-abea-e8366f278bc8" providerId="ADAL" clId="{7064C739-D262-419F-BD68-31A9B76DF1E9}" dt="2019-05-14T09:45:16.504" v="369" actId="1035"/>
          <ac:spMkLst>
            <pc:docMk/>
            <pc:sldMk cId="3046452290" sldId="508"/>
            <ac:spMk id="5" creationId="{00000000-0000-0000-0000-000000000000}"/>
          </ac:spMkLst>
        </pc:spChg>
        <pc:spChg chg="mod">
          <ac:chgData name="Graham Stanhope" userId="02cac121-3191-4a3f-abea-e8366f278bc8" providerId="ADAL" clId="{7064C739-D262-419F-BD68-31A9B76DF1E9}" dt="2019-05-14T09:44:42.368" v="317" actId="1035"/>
          <ac:spMkLst>
            <pc:docMk/>
            <pc:sldMk cId="3046452290" sldId="508"/>
            <ac:spMk id="25" creationId="{B297D9E2-478D-4EF1-BB90-F81C94CE4BC5}"/>
          </ac:spMkLst>
        </pc:spChg>
        <pc:spChg chg="mod">
          <ac:chgData name="Graham Stanhope" userId="02cac121-3191-4a3f-abea-e8366f278bc8" providerId="ADAL" clId="{7064C739-D262-419F-BD68-31A9B76DF1E9}" dt="2019-05-14T09:44:59.527" v="351" actId="1035"/>
          <ac:spMkLst>
            <pc:docMk/>
            <pc:sldMk cId="3046452290" sldId="508"/>
            <ac:spMk id="26" creationId="{F76CDA57-9E1D-4C06-AAA7-7887A39AB0E9}"/>
          </ac:spMkLst>
        </pc:spChg>
        <pc:spChg chg="mod">
          <ac:chgData name="Graham Stanhope" userId="02cac121-3191-4a3f-abea-e8366f278bc8" providerId="ADAL" clId="{7064C739-D262-419F-BD68-31A9B76DF1E9}" dt="2019-05-14T09:41:05.401" v="279" actId="164"/>
          <ac:spMkLst>
            <pc:docMk/>
            <pc:sldMk cId="3046452290" sldId="508"/>
            <ac:spMk id="27" creationId="{00000000-0000-0000-0000-000000000000}"/>
          </ac:spMkLst>
        </pc:spChg>
        <pc:spChg chg="mod">
          <ac:chgData name="Graham Stanhope" userId="02cac121-3191-4a3f-abea-e8366f278bc8" providerId="ADAL" clId="{7064C739-D262-419F-BD68-31A9B76DF1E9}" dt="2019-05-14T09:41:05.401" v="279" actId="164"/>
          <ac:spMkLst>
            <pc:docMk/>
            <pc:sldMk cId="3046452290" sldId="508"/>
            <ac:spMk id="36" creationId="{00000000-0000-0000-0000-000000000000}"/>
          </ac:spMkLst>
        </pc:spChg>
        <pc:spChg chg="mod">
          <ac:chgData name="Graham Stanhope" userId="02cac121-3191-4a3f-abea-e8366f278bc8" providerId="ADAL" clId="{7064C739-D262-419F-BD68-31A9B76DF1E9}" dt="2019-05-14T09:41:05.401" v="279" actId="164"/>
          <ac:spMkLst>
            <pc:docMk/>
            <pc:sldMk cId="3046452290" sldId="508"/>
            <ac:spMk id="47" creationId="{00000000-0000-0000-0000-000000000000}"/>
          </ac:spMkLst>
        </pc:spChg>
        <pc:spChg chg="mod">
          <ac:chgData name="Graham Stanhope" userId="02cac121-3191-4a3f-abea-e8366f278bc8" providerId="ADAL" clId="{7064C739-D262-419F-BD68-31A9B76DF1E9}" dt="2019-05-14T09:41:05.401" v="279" actId="164"/>
          <ac:spMkLst>
            <pc:docMk/>
            <pc:sldMk cId="3046452290" sldId="508"/>
            <ac:spMk id="48" creationId="{00000000-0000-0000-0000-000000000000}"/>
          </ac:spMkLst>
        </pc:spChg>
        <pc:spChg chg="mod">
          <ac:chgData name="Graham Stanhope" userId="02cac121-3191-4a3f-abea-e8366f278bc8" providerId="ADAL" clId="{7064C739-D262-419F-BD68-31A9B76DF1E9}" dt="2019-05-14T09:41:05.401" v="279" actId="164"/>
          <ac:spMkLst>
            <pc:docMk/>
            <pc:sldMk cId="3046452290" sldId="508"/>
            <ac:spMk id="49" creationId="{00000000-0000-0000-0000-000000000000}"/>
          </ac:spMkLst>
        </pc:spChg>
        <pc:spChg chg="mod">
          <ac:chgData name="Graham Stanhope" userId="02cac121-3191-4a3f-abea-e8366f278bc8" providerId="ADAL" clId="{7064C739-D262-419F-BD68-31A9B76DF1E9}" dt="2019-05-14T09:41:05.401" v="279" actId="164"/>
          <ac:spMkLst>
            <pc:docMk/>
            <pc:sldMk cId="3046452290" sldId="508"/>
            <ac:spMk id="50" creationId="{00000000-0000-0000-0000-000000000000}"/>
          </ac:spMkLst>
        </pc:spChg>
        <pc:grpChg chg="add del mod">
          <ac:chgData name="Graham Stanhope" userId="02cac121-3191-4a3f-abea-e8366f278bc8" providerId="ADAL" clId="{7064C739-D262-419F-BD68-31A9B76DF1E9}" dt="2019-05-14T09:41:11.352" v="280"/>
          <ac:grpSpMkLst>
            <pc:docMk/>
            <pc:sldMk cId="3046452290" sldId="508"/>
            <ac:grpSpMk id="6" creationId="{2B9C53C4-6A8D-440D-BC33-02065B2D27CC}"/>
          </ac:grpSpMkLst>
        </pc:grpChg>
        <pc:grpChg chg="mod">
          <ac:chgData name="Graham Stanhope" userId="02cac121-3191-4a3f-abea-e8366f278bc8" providerId="ADAL" clId="{7064C739-D262-419F-BD68-31A9B76DF1E9}" dt="2019-05-14T09:44:14.596" v="301" actId="18245"/>
          <ac:grpSpMkLst>
            <pc:docMk/>
            <pc:sldMk cId="3046452290" sldId="508"/>
            <ac:grpSpMk id="8" creationId="{D4AC57A2-D654-4E76-9707-37101C140F63}"/>
          </ac:grpSpMkLst>
        </pc:grpChg>
        <pc:graphicFrameChg chg="add del mod">
          <ac:chgData name="Graham Stanhope" userId="02cac121-3191-4a3f-abea-e8366f278bc8" providerId="ADAL" clId="{7064C739-D262-419F-BD68-31A9B76DF1E9}" dt="2019-05-14T09:44:14.596" v="301" actId="18245"/>
          <ac:graphicFrameMkLst>
            <pc:docMk/>
            <pc:sldMk cId="3046452290" sldId="508"/>
            <ac:graphicFrameMk id="3" creationId="{00000000-0000-0000-0000-000000000000}"/>
          </ac:graphicFrameMkLst>
        </pc:graphicFrameChg>
        <pc:picChg chg="add mod">
          <ac:chgData name="Graham Stanhope" userId="02cac121-3191-4a3f-abea-e8366f278bc8" providerId="ADAL" clId="{7064C739-D262-419F-BD68-31A9B76DF1E9}" dt="2019-05-14T09:45:33.720" v="391" actId="1036"/>
          <ac:picMkLst>
            <pc:docMk/>
            <pc:sldMk cId="3046452290" sldId="508"/>
            <ac:picMk id="7" creationId="{35E3AD98-EBE7-4883-8ED4-CD276FC5C853}"/>
          </ac:picMkLst>
        </pc:picChg>
        <pc:picChg chg="del">
          <ac:chgData name="Graham Stanhope" userId="02cac121-3191-4a3f-abea-e8366f278bc8" providerId="ADAL" clId="{7064C739-D262-419F-BD68-31A9B76DF1E9}" dt="2019-05-14T09:39:25.524" v="157" actId="478"/>
          <ac:picMkLst>
            <pc:docMk/>
            <pc:sldMk cId="3046452290" sldId="508"/>
            <ac:picMk id="29" creationId="{00000000-0000-0000-0000-000000000000}"/>
          </ac:picMkLst>
        </pc:picChg>
        <pc:picChg chg="mod">
          <ac:chgData name="Graham Stanhope" userId="02cac121-3191-4a3f-abea-e8366f278bc8" providerId="ADAL" clId="{7064C739-D262-419F-BD68-31A9B76DF1E9}" dt="2019-05-14T09:41:05.401" v="279" actId="164"/>
          <ac:picMkLst>
            <pc:docMk/>
            <pc:sldMk cId="3046452290" sldId="508"/>
            <ac:picMk id="30" creationId="{3D8BE97C-21FF-4A37-A953-B4A3250610C2}"/>
          </ac:picMkLst>
        </pc:picChg>
        <pc:picChg chg="mod">
          <ac:chgData name="Graham Stanhope" userId="02cac121-3191-4a3f-abea-e8366f278bc8" providerId="ADAL" clId="{7064C739-D262-419F-BD68-31A9B76DF1E9}" dt="2019-05-14T09:41:05.401" v="279" actId="164"/>
          <ac:picMkLst>
            <pc:docMk/>
            <pc:sldMk cId="3046452290" sldId="508"/>
            <ac:picMk id="32" creationId="{3D8BE97C-21FF-4A37-A953-B4A3250610C2}"/>
          </ac:picMkLst>
        </pc:picChg>
        <pc:picChg chg="mod">
          <ac:chgData name="Graham Stanhope" userId="02cac121-3191-4a3f-abea-e8366f278bc8" providerId="ADAL" clId="{7064C739-D262-419F-BD68-31A9B76DF1E9}" dt="2019-05-14T09:41:05.401" v="279" actId="164"/>
          <ac:picMkLst>
            <pc:docMk/>
            <pc:sldMk cId="3046452290" sldId="508"/>
            <ac:picMk id="34" creationId="{5C94941B-C3F9-401F-9ABF-D1100A05C58A}"/>
          </ac:picMkLst>
        </pc:picChg>
        <pc:picChg chg="mod">
          <ac:chgData name="Graham Stanhope" userId="02cac121-3191-4a3f-abea-e8366f278bc8" providerId="ADAL" clId="{7064C739-D262-419F-BD68-31A9B76DF1E9}" dt="2019-05-14T09:41:05.401" v="279" actId="164"/>
          <ac:picMkLst>
            <pc:docMk/>
            <pc:sldMk cId="3046452290" sldId="508"/>
            <ac:picMk id="35" creationId="{5C94941B-C3F9-401F-9ABF-D1100A05C58A}"/>
          </ac:picMkLst>
        </pc:picChg>
        <pc:picChg chg="mod">
          <ac:chgData name="Graham Stanhope" userId="02cac121-3191-4a3f-abea-e8366f278bc8" providerId="ADAL" clId="{7064C739-D262-419F-BD68-31A9B76DF1E9}" dt="2019-05-14T09:41:05.401" v="279" actId="164"/>
          <ac:picMkLst>
            <pc:docMk/>
            <pc:sldMk cId="3046452290" sldId="508"/>
            <ac:picMk id="37" creationId="{00000000-0000-0000-0000-000000000000}"/>
          </ac:picMkLst>
        </pc:picChg>
        <pc:picChg chg="mod">
          <ac:chgData name="Graham Stanhope" userId="02cac121-3191-4a3f-abea-e8366f278bc8" providerId="ADAL" clId="{7064C739-D262-419F-BD68-31A9B76DF1E9}" dt="2019-05-14T09:41:05.401" v="279" actId="164"/>
          <ac:picMkLst>
            <pc:docMk/>
            <pc:sldMk cId="3046452290" sldId="508"/>
            <ac:picMk id="38" creationId="{5C94941B-C3F9-401F-9ABF-D1100A05C58A}"/>
          </ac:picMkLst>
        </pc:picChg>
        <pc:picChg chg="mod">
          <ac:chgData name="Graham Stanhope" userId="02cac121-3191-4a3f-abea-e8366f278bc8" providerId="ADAL" clId="{7064C739-D262-419F-BD68-31A9B76DF1E9}" dt="2019-05-14T09:41:05.401" v="279" actId="164"/>
          <ac:picMkLst>
            <pc:docMk/>
            <pc:sldMk cId="3046452290" sldId="508"/>
            <ac:picMk id="39" creationId="{5C94941B-C3F9-401F-9ABF-D1100A05C58A}"/>
          </ac:picMkLst>
        </pc:picChg>
        <pc:picChg chg="mod">
          <ac:chgData name="Graham Stanhope" userId="02cac121-3191-4a3f-abea-e8366f278bc8" providerId="ADAL" clId="{7064C739-D262-419F-BD68-31A9B76DF1E9}" dt="2019-05-14T09:41:05.401" v="279" actId="164"/>
          <ac:picMkLst>
            <pc:docMk/>
            <pc:sldMk cId="3046452290" sldId="508"/>
            <ac:picMk id="40" creationId="{5C94941B-C3F9-401F-9ABF-D1100A05C58A}"/>
          </ac:picMkLst>
        </pc:picChg>
        <pc:picChg chg="mod">
          <ac:chgData name="Graham Stanhope" userId="02cac121-3191-4a3f-abea-e8366f278bc8" providerId="ADAL" clId="{7064C739-D262-419F-BD68-31A9B76DF1E9}" dt="2019-05-14T09:41:05.401" v="279" actId="164"/>
          <ac:picMkLst>
            <pc:docMk/>
            <pc:sldMk cId="3046452290" sldId="508"/>
            <ac:picMk id="41" creationId="{5C94941B-C3F9-401F-9ABF-D1100A05C58A}"/>
          </ac:picMkLst>
        </pc:picChg>
        <pc:picChg chg="add mod">
          <ac:chgData name="Graham Stanhope" userId="02cac121-3191-4a3f-abea-e8366f278bc8" providerId="ADAL" clId="{7064C739-D262-419F-BD68-31A9B76DF1E9}" dt="2019-05-14T09:45:24.271" v="376" actId="1035"/>
          <ac:picMkLst>
            <pc:docMk/>
            <pc:sldMk cId="3046452290" sldId="508"/>
            <ac:picMk id="42" creationId="{0E5F91A9-9813-4578-930D-0DA337FAA8E4}"/>
          </ac:picMkLst>
        </pc:picChg>
        <pc:cxnChg chg="mod">
          <ac:chgData name="Graham Stanhope" userId="02cac121-3191-4a3f-abea-e8366f278bc8" providerId="ADAL" clId="{7064C739-D262-419F-BD68-31A9B76DF1E9}" dt="2019-05-14T09:41:05.401" v="279" actId="164"/>
          <ac:cxnSpMkLst>
            <pc:docMk/>
            <pc:sldMk cId="3046452290" sldId="508"/>
            <ac:cxnSpMk id="12" creationId="{00000000-0000-0000-0000-000000000000}"/>
          </ac:cxnSpMkLst>
        </pc:cxnChg>
        <pc:cxnChg chg="mod">
          <ac:chgData name="Graham Stanhope" userId="02cac121-3191-4a3f-abea-e8366f278bc8" providerId="ADAL" clId="{7064C739-D262-419F-BD68-31A9B76DF1E9}" dt="2019-05-14T09:41:05.401" v="279" actId="164"/>
          <ac:cxnSpMkLst>
            <pc:docMk/>
            <pc:sldMk cId="3046452290" sldId="508"/>
            <ac:cxnSpMk id="14" creationId="{00000000-0000-0000-0000-000000000000}"/>
          </ac:cxnSpMkLst>
        </pc:cxnChg>
        <pc:cxnChg chg="mod">
          <ac:chgData name="Graham Stanhope" userId="02cac121-3191-4a3f-abea-e8366f278bc8" providerId="ADAL" clId="{7064C739-D262-419F-BD68-31A9B76DF1E9}" dt="2019-05-14T09:41:05.401" v="279" actId="164"/>
          <ac:cxnSpMkLst>
            <pc:docMk/>
            <pc:sldMk cId="3046452290" sldId="508"/>
            <ac:cxnSpMk id="31" creationId="{00000000-0000-0000-0000-000000000000}"/>
          </ac:cxnSpMkLst>
        </pc:cxnChg>
        <pc:cxnChg chg="mod">
          <ac:chgData name="Graham Stanhope" userId="02cac121-3191-4a3f-abea-e8366f278bc8" providerId="ADAL" clId="{7064C739-D262-419F-BD68-31A9B76DF1E9}" dt="2019-05-14T09:41:05.401" v="279" actId="164"/>
          <ac:cxnSpMkLst>
            <pc:docMk/>
            <pc:sldMk cId="3046452290" sldId="508"/>
            <ac:cxnSpMk id="33" creationId="{00000000-0000-0000-0000-000000000000}"/>
          </ac:cxnSpMkLst>
        </pc:cxnChg>
        <pc:cxnChg chg="mod">
          <ac:chgData name="Graham Stanhope" userId="02cac121-3191-4a3f-abea-e8366f278bc8" providerId="ADAL" clId="{7064C739-D262-419F-BD68-31A9B76DF1E9}" dt="2019-05-14T09:41:05.401" v="279" actId="164"/>
          <ac:cxnSpMkLst>
            <pc:docMk/>
            <pc:sldMk cId="3046452290" sldId="508"/>
            <ac:cxnSpMk id="44" creationId="{00000000-0000-0000-0000-000000000000}"/>
          </ac:cxnSpMkLst>
        </pc:cxnChg>
        <pc:cxnChg chg="mod">
          <ac:chgData name="Graham Stanhope" userId="02cac121-3191-4a3f-abea-e8366f278bc8" providerId="ADAL" clId="{7064C739-D262-419F-BD68-31A9B76DF1E9}" dt="2019-05-14T09:41:05.401" v="279" actId="164"/>
          <ac:cxnSpMkLst>
            <pc:docMk/>
            <pc:sldMk cId="3046452290" sldId="508"/>
            <ac:cxnSpMk id="46" creationId="{00000000-0000-0000-0000-000000000000}"/>
          </ac:cxnSpMkLst>
        </pc:cxnChg>
      </pc:sldChg>
      <pc:sldChg chg="addSp delSp modSp">
        <pc:chgData name="Graham Stanhope" userId="02cac121-3191-4a3f-abea-e8366f278bc8" providerId="ADAL" clId="{7064C739-D262-419F-BD68-31A9B76DF1E9}" dt="2019-05-14T10:30:14.898" v="1594" actId="1035"/>
        <pc:sldMkLst>
          <pc:docMk/>
          <pc:sldMk cId="2745231488" sldId="510"/>
        </pc:sldMkLst>
        <pc:spChg chg="mod">
          <ac:chgData name="Graham Stanhope" userId="02cac121-3191-4a3f-abea-e8366f278bc8" providerId="ADAL" clId="{7064C739-D262-419F-BD68-31A9B76DF1E9}" dt="2019-05-14T10:30:14.898" v="1594" actId="1035"/>
          <ac:spMkLst>
            <pc:docMk/>
            <pc:sldMk cId="2745231488" sldId="510"/>
            <ac:spMk id="6" creationId="{00000000-0000-0000-0000-000000000000}"/>
          </ac:spMkLst>
        </pc:spChg>
        <pc:spChg chg="mod">
          <ac:chgData name="Graham Stanhope" userId="02cac121-3191-4a3f-abea-e8366f278bc8" providerId="ADAL" clId="{7064C739-D262-419F-BD68-31A9B76DF1E9}" dt="2019-05-14T10:30:14.898" v="1594" actId="1035"/>
          <ac:spMkLst>
            <pc:docMk/>
            <pc:sldMk cId="2745231488" sldId="510"/>
            <ac:spMk id="13" creationId="{00000000-0000-0000-0000-000000000000}"/>
          </ac:spMkLst>
        </pc:spChg>
        <pc:spChg chg="del">
          <ac:chgData name="Graham Stanhope" userId="02cac121-3191-4a3f-abea-e8366f278bc8" providerId="ADAL" clId="{7064C739-D262-419F-BD68-31A9B76DF1E9}" dt="2019-05-14T10:20:43.858" v="1222" actId="478"/>
          <ac:spMkLst>
            <pc:docMk/>
            <pc:sldMk cId="2745231488" sldId="510"/>
            <ac:spMk id="15" creationId="{00000000-0000-0000-0000-000000000000}"/>
          </ac:spMkLst>
        </pc:spChg>
        <pc:spChg chg="del">
          <ac:chgData name="Graham Stanhope" userId="02cac121-3191-4a3f-abea-e8366f278bc8" providerId="ADAL" clId="{7064C739-D262-419F-BD68-31A9B76DF1E9}" dt="2019-05-14T10:20:46.347" v="1223" actId="478"/>
          <ac:spMkLst>
            <pc:docMk/>
            <pc:sldMk cId="2745231488" sldId="510"/>
            <ac:spMk id="16" creationId="{00000000-0000-0000-0000-000000000000}"/>
          </ac:spMkLst>
        </pc:spChg>
        <pc:spChg chg="del">
          <ac:chgData name="Graham Stanhope" userId="02cac121-3191-4a3f-abea-e8366f278bc8" providerId="ADAL" clId="{7064C739-D262-419F-BD68-31A9B76DF1E9}" dt="2019-05-14T10:20:48.662" v="1224" actId="478"/>
          <ac:spMkLst>
            <pc:docMk/>
            <pc:sldMk cId="2745231488" sldId="510"/>
            <ac:spMk id="17" creationId="{00000000-0000-0000-0000-000000000000}"/>
          </ac:spMkLst>
        </pc:spChg>
        <pc:spChg chg="del">
          <ac:chgData name="Graham Stanhope" userId="02cac121-3191-4a3f-abea-e8366f278bc8" providerId="ADAL" clId="{7064C739-D262-419F-BD68-31A9B76DF1E9}" dt="2019-05-14T10:20:51.939" v="1225" actId="478"/>
          <ac:spMkLst>
            <pc:docMk/>
            <pc:sldMk cId="2745231488" sldId="510"/>
            <ac:spMk id="18" creationId="{00000000-0000-0000-0000-000000000000}"/>
          </ac:spMkLst>
        </pc:spChg>
        <pc:spChg chg="mod">
          <ac:chgData name="Graham Stanhope" userId="02cac121-3191-4a3f-abea-e8366f278bc8" providerId="ADAL" clId="{7064C739-D262-419F-BD68-31A9B76DF1E9}" dt="2019-05-14T10:30:14.898" v="1594" actId="1035"/>
          <ac:spMkLst>
            <pc:docMk/>
            <pc:sldMk cId="2745231488" sldId="510"/>
            <ac:spMk id="22" creationId="{00000000-0000-0000-0000-000000000000}"/>
          </ac:spMkLst>
        </pc:spChg>
        <pc:spChg chg="mod">
          <ac:chgData name="Graham Stanhope" userId="02cac121-3191-4a3f-abea-e8366f278bc8" providerId="ADAL" clId="{7064C739-D262-419F-BD68-31A9B76DF1E9}" dt="2019-05-14T10:30:14.898" v="1594" actId="1035"/>
          <ac:spMkLst>
            <pc:docMk/>
            <pc:sldMk cId="2745231488" sldId="510"/>
            <ac:spMk id="23" creationId="{00000000-0000-0000-0000-000000000000}"/>
          </ac:spMkLst>
        </pc:spChg>
        <pc:spChg chg="mod">
          <ac:chgData name="Graham Stanhope" userId="02cac121-3191-4a3f-abea-e8366f278bc8" providerId="ADAL" clId="{7064C739-D262-419F-BD68-31A9B76DF1E9}" dt="2019-05-14T10:30:14.898" v="1594" actId="1035"/>
          <ac:spMkLst>
            <pc:docMk/>
            <pc:sldMk cId="2745231488" sldId="510"/>
            <ac:spMk id="27" creationId="{00000000-0000-0000-0000-000000000000}"/>
          </ac:spMkLst>
        </pc:spChg>
        <pc:spChg chg="mod">
          <ac:chgData name="Graham Stanhope" userId="02cac121-3191-4a3f-abea-e8366f278bc8" providerId="ADAL" clId="{7064C739-D262-419F-BD68-31A9B76DF1E9}" dt="2019-05-14T10:30:14.898" v="1594" actId="1035"/>
          <ac:spMkLst>
            <pc:docMk/>
            <pc:sldMk cId="2745231488" sldId="510"/>
            <ac:spMk id="32" creationId="{72C25020-FD6F-48CC-AAEA-73C1A86A2E58}"/>
          </ac:spMkLst>
        </pc:spChg>
        <pc:picChg chg="mod">
          <ac:chgData name="Graham Stanhope" userId="02cac121-3191-4a3f-abea-e8366f278bc8" providerId="ADAL" clId="{7064C739-D262-419F-BD68-31A9B76DF1E9}" dt="2019-05-14T10:30:14.898" v="1594" actId="1035"/>
          <ac:picMkLst>
            <pc:docMk/>
            <pc:sldMk cId="2745231488" sldId="510"/>
            <ac:picMk id="3" creationId="{4175CB72-B03E-46CA-A2A7-8580A0AF22A9}"/>
          </ac:picMkLst>
        </pc:picChg>
        <pc:picChg chg="mod">
          <ac:chgData name="Graham Stanhope" userId="02cac121-3191-4a3f-abea-e8366f278bc8" providerId="ADAL" clId="{7064C739-D262-419F-BD68-31A9B76DF1E9}" dt="2019-05-14T10:30:14.898" v="1594" actId="1035"/>
          <ac:picMkLst>
            <pc:docMk/>
            <pc:sldMk cId="2745231488" sldId="510"/>
            <ac:picMk id="4" creationId="{6C894FEB-D76C-4C23-A1D5-A568846DE1D3}"/>
          </ac:picMkLst>
        </pc:picChg>
        <pc:picChg chg="mod">
          <ac:chgData name="Graham Stanhope" userId="02cac121-3191-4a3f-abea-e8366f278bc8" providerId="ADAL" clId="{7064C739-D262-419F-BD68-31A9B76DF1E9}" dt="2019-05-14T10:30:14.898" v="1594" actId="1035"/>
          <ac:picMkLst>
            <pc:docMk/>
            <pc:sldMk cId="2745231488" sldId="510"/>
            <ac:picMk id="7" creationId="{1D36B567-2BC1-4647-90AE-34AEC56D6F5A}"/>
          </ac:picMkLst>
        </pc:picChg>
        <pc:picChg chg="add mod">
          <ac:chgData name="Graham Stanhope" userId="02cac121-3191-4a3f-abea-e8366f278bc8" providerId="ADAL" clId="{7064C739-D262-419F-BD68-31A9B76DF1E9}" dt="2019-05-14T10:30:14.898" v="1594" actId="1035"/>
          <ac:picMkLst>
            <pc:docMk/>
            <pc:sldMk cId="2745231488" sldId="510"/>
            <ac:picMk id="20" creationId="{55FAC10F-AA9E-443F-9A99-2CCBDB91DE18}"/>
          </ac:picMkLst>
        </pc:picChg>
        <pc:picChg chg="del">
          <ac:chgData name="Graham Stanhope" userId="02cac121-3191-4a3f-abea-e8366f278bc8" providerId="ADAL" clId="{7064C739-D262-419F-BD68-31A9B76DF1E9}" dt="2019-05-14T10:21:20.295" v="1228" actId="478"/>
          <ac:picMkLst>
            <pc:docMk/>
            <pc:sldMk cId="2745231488" sldId="510"/>
            <ac:picMk id="21" creationId="{00000000-0000-0000-0000-000000000000}"/>
          </ac:picMkLst>
        </pc:picChg>
        <pc:picChg chg="add mod">
          <ac:chgData name="Graham Stanhope" userId="02cac121-3191-4a3f-abea-e8366f278bc8" providerId="ADAL" clId="{7064C739-D262-419F-BD68-31A9B76DF1E9}" dt="2019-05-14T10:30:14.898" v="1594" actId="1035"/>
          <ac:picMkLst>
            <pc:docMk/>
            <pc:sldMk cId="2745231488" sldId="510"/>
            <ac:picMk id="25" creationId="{E82D5485-3D0B-489A-8BDF-7B7FC1C22085}"/>
          </ac:picMkLst>
        </pc:picChg>
        <pc:picChg chg="mod">
          <ac:chgData name="Graham Stanhope" userId="02cac121-3191-4a3f-abea-e8366f278bc8" providerId="ADAL" clId="{7064C739-D262-419F-BD68-31A9B76DF1E9}" dt="2019-05-14T10:30:14.898" v="1594" actId="1035"/>
          <ac:picMkLst>
            <pc:docMk/>
            <pc:sldMk cId="2745231488" sldId="510"/>
            <ac:picMk id="26" creationId="{00000000-0000-0000-0000-000000000000}"/>
          </ac:picMkLst>
        </pc:picChg>
        <pc:picChg chg="del">
          <ac:chgData name="Graham Stanhope" userId="02cac121-3191-4a3f-abea-e8366f278bc8" providerId="ADAL" clId="{7064C739-D262-419F-BD68-31A9B76DF1E9}" dt="2019-05-14T10:21:36.489" v="1232" actId="478"/>
          <ac:picMkLst>
            <pc:docMk/>
            <pc:sldMk cId="2745231488" sldId="510"/>
            <ac:picMk id="31" creationId="{A64780B3-9458-4AF0-9520-90F23476D27A}"/>
          </ac:picMkLst>
        </pc:picChg>
      </pc:sldChg>
      <pc:sldChg chg="modSp">
        <pc:chgData name="Graham Stanhope" userId="02cac121-3191-4a3f-abea-e8366f278bc8" providerId="ADAL" clId="{7064C739-D262-419F-BD68-31A9B76DF1E9}" dt="2019-05-14T10:01:18.538" v="1158" actId="14100"/>
        <pc:sldMkLst>
          <pc:docMk/>
          <pc:sldMk cId="471805849" sldId="515"/>
        </pc:sldMkLst>
        <pc:spChg chg="mod">
          <ac:chgData name="Graham Stanhope" userId="02cac121-3191-4a3f-abea-e8366f278bc8" providerId="ADAL" clId="{7064C739-D262-419F-BD68-31A9B76DF1E9}" dt="2019-05-14T10:01:18.538" v="1158" actId="14100"/>
          <ac:spMkLst>
            <pc:docMk/>
            <pc:sldMk cId="471805849" sldId="515"/>
            <ac:spMk id="3" creationId="{00000000-0000-0000-0000-000000000000}"/>
          </ac:spMkLst>
        </pc:spChg>
      </pc:sldChg>
      <pc:sldChg chg="modSp">
        <pc:chgData name="Graham Stanhope" userId="02cac121-3191-4a3f-abea-e8366f278bc8" providerId="ADAL" clId="{7064C739-D262-419F-BD68-31A9B76DF1E9}" dt="2019-05-14T13:39:21.720" v="2492" actId="20577"/>
        <pc:sldMkLst>
          <pc:docMk/>
          <pc:sldMk cId="1727123992" sldId="516"/>
        </pc:sldMkLst>
        <pc:spChg chg="mod">
          <ac:chgData name="Graham Stanhope" userId="02cac121-3191-4a3f-abea-e8366f278bc8" providerId="ADAL" clId="{7064C739-D262-419F-BD68-31A9B76DF1E9}" dt="2019-05-14T13:39:21.720" v="2492" actId="20577"/>
          <ac:spMkLst>
            <pc:docMk/>
            <pc:sldMk cId="1727123992" sldId="516"/>
            <ac:spMk id="4" creationId="{00000000-0000-0000-0000-000000000000}"/>
          </ac:spMkLst>
        </pc:spChg>
      </pc:sldChg>
      <pc:sldChg chg="addSp delSp modSp">
        <pc:chgData name="Graham Stanhope" userId="02cac121-3191-4a3f-abea-e8366f278bc8" providerId="ADAL" clId="{7064C739-D262-419F-BD68-31A9B76DF1E9}" dt="2019-05-14T10:40:38.521" v="1828" actId="1035"/>
        <pc:sldMkLst>
          <pc:docMk/>
          <pc:sldMk cId="1721289506" sldId="555"/>
        </pc:sldMkLst>
        <pc:spChg chg="mod">
          <ac:chgData name="Graham Stanhope" userId="02cac121-3191-4a3f-abea-e8366f278bc8" providerId="ADAL" clId="{7064C739-D262-419F-BD68-31A9B76DF1E9}" dt="2019-05-14T10:40:05.673" v="1825" actId="20577"/>
          <ac:spMkLst>
            <pc:docMk/>
            <pc:sldMk cId="1721289506" sldId="555"/>
            <ac:spMk id="2" creationId="{00000000-0000-0000-0000-000000000000}"/>
          </ac:spMkLst>
        </pc:spChg>
        <pc:spChg chg="mod">
          <ac:chgData name="Graham Stanhope" userId="02cac121-3191-4a3f-abea-e8366f278bc8" providerId="ADAL" clId="{7064C739-D262-419F-BD68-31A9B76DF1E9}" dt="2019-05-14T10:39:35.765" v="1819" actId="14100"/>
          <ac:spMkLst>
            <pc:docMk/>
            <pc:sldMk cId="1721289506" sldId="555"/>
            <ac:spMk id="7" creationId="{00000000-0000-0000-0000-000000000000}"/>
          </ac:spMkLst>
        </pc:spChg>
        <pc:spChg chg="del">
          <ac:chgData name="Graham Stanhope" userId="02cac121-3191-4a3f-abea-e8366f278bc8" providerId="ADAL" clId="{7064C739-D262-419F-BD68-31A9B76DF1E9}" dt="2019-05-14T10:38:15.545" v="1803" actId="478"/>
          <ac:spMkLst>
            <pc:docMk/>
            <pc:sldMk cId="1721289506" sldId="555"/>
            <ac:spMk id="18" creationId="{00000000-0000-0000-0000-000000000000}"/>
          </ac:spMkLst>
        </pc:spChg>
        <pc:spChg chg="del">
          <ac:chgData name="Graham Stanhope" userId="02cac121-3191-4a3f-abea-e8366f278bc8" providerId="ADAL" clId="{7064C739-D262-419F-BD68-31A9B76DF1E9}" dt="2019-05-14T10:38:18.080" v="1804" actId="478"/>
          <ac:spMkLst>
            <pc:docMk/>
            <pc:sldMk cId="1721289506" sldId="555"/>
            <ac:spMk id="19" creationId="{00000000-0000-0000-0000-000000000000}"/>
          </ac:spMkLst>
        </pc:spChg>
        <pc:spChg chg="mod">
          <ac:chgData name="Graham Stanhope" userId="02cac121-3191-4a3f-abea-e8366f278bc8" providerId="ADAL" clId="{7064C739-D262-419F-BD68-31A9B76DF1E9}" dt="2019-05-14T10:39:16.553" v="1816" actId="1037"/>
          <ac:spMkLst>
            <pc:docMk/>
            <pc:sldMk cId="1721289506" sldId="555"/>
            <ac:spMk id="21" creationId="{00000000-0000-0000-0000-000000000000}"/>
          </ac:spMkLst>
        </pc:spChg>
        <pc:spChg chg="del">
          <ac:chgData name="Graham Stanhope" userId="02cac121-3191-4a3f-abea-e8366f278bc8" providerId="ADAL" clId="{7064C739-D262-419F-BD68-31A9B76DF1E9}" dt="2019-05-14T10:38:20.272" v="1805" actId="478"/>
          <ac:spMkLst>
            <pc:docMk/>
            <pc:sldMk cId="1721289506" sldId="555"/>
            <ac:spMk id="29" creationId="{00000000-0000-0000-0000-000000000000}"/>
          </ac:spMkLst>
        </pc:spChg>
        <pc:picChg chg="del">
          <ac:chgData name="Graham Stanhope" userId="02cac121-3191-4a3f-abea-e8366f278bc8" providerId="ADAL" clId="{7064C739-D262-419F-BD68-31A9B76DF1E9}" dt="2019-05-14T10:38:46.952" v="1808" actId="478"/>
          <ac:picMkLst>
            <pc:docMk/>
            <pc:sldMk cId="1721289506" sldId="555"/>
            <ac:picMk id="17" creationId="{00000000-0000-0000-0000-000000000000}"/>
          </ac:picMkLst>
        </pc:picChg>
        <pc:picChg chg="mod">
          <ac:chgData name="Graham Stanhope" userId="02cac121-3191-4a3f-abea-e8366f278bc8" providerId="ADAL" clId="{7064C739-D262-419F-BD68-31A9B76DF1E9}" dt="2019-05-14T10:40:38.521" v="1828" actId="1035"/>
          <ac:picMkLst>
            <pc:docMk/>
            <pc:sldMk cId="1721289506" sldId="555"/>
            <ac:picMk id="20" creationId="{00000000-0000-0000-0000-000000000000}"/>
          </ac:picMkLst>
        </pc:picChg>
        <pc:picChg chg="add mod">
          <ac:chgData name="Graham Stanhope" userId="02cac121-3191-4a3f-abea-e8366f278bc8" providerId="ADAL" clId="{7064C739-D262-419F-BD68-31A9B76DF1E9}" dt="2019-05-14T10:39:04.831" v="1810" actId="1076"/>
          <ac:picMkLst>
            <pc:docMk/>
            <pc:sldMk cId="1721289506" sldId="555"/>
            <ac:picMk id="27" creationId="{BD788B26-080F-4241-8FF5-748522BE4CE5}"/>
          </ac:picMkLst>
        </pc:picChg>
      </pc:sldChg>
      <pc:sldChg chg="addSp delSp modSp">
        <pc:chgData name="Graham Stanhope" userId="02cac121-3191-4a3f-abea-e8366f278bc8" providerId="ADAL" clId="{7064C739-D262-419F-BD68-31A9B76DF1E9}" dt="2019-05-14T10:03:13.865" v="1209" actId="20577"/>
        <pc:sldMkLst>
          <pc:docMk/>
          <pc:sldMk cId="140407566" sldId="563"/>
        </pc:sldMkLst>
        <pc:spChg chg="mod">
          <ac:chgData name="Graham Stanhope" userId="02cac121-3191-4a3f-abea-e8366f278bc8" providerId="ADAL" clId="{7064C739-D262-419F-BD68-31A9B76DF1E9}" dt="2019-05-14T10:03:13.865" v="1209" actId="20577"/>
          <ac:spMkLst>
            <pc:docMk/>
            <pc:sldMk cId="140407566" sldId="563"/>
            <ac:spMk id="2" creationId="{00000000-0000-0000-0000-000000000000}"/>
          </ac:spMkLst>
        </pc:spChg>
        <pc:spChg chg="mod">
          <ac:chgData name="Graham Stanhope" userId="02cac121-3191-4a3f-abea-e8366f278bc8" providerId="ADAL" clId="{7064C739-D262-419F-BD68-31A9B76DF1E9}" dt="2019-05-14T09:57:49.078" v="1058" actId="1035"/>
          <ac:spMkLst>
            <pc:docMk/>
            <pc:sldMk cId="140407566" sldId="563"/>
            <ac:spMk id="3" creationId="{00000000-0000-0000-0000-000000000000}"/>
          </ac:spMkLst>
        </pc:spChg>
        <pc:spChg chg="mod">
          <ac:chgData name="Graham Stanhope" userId="02cac121-3191-4a3f-abea-e8366f278bc8" providerId="ADAL" clId="{7064C739-D262-419F-BD68-31A9B76DF1E9}" dt="2019-05-14T09:56:43.909" v="1038" actId="1036"/>
          <ac:spMkLst>
            <pc:docMk/>
            <pc:sldMk cId="140407566" sldId="563"/>
            <ac:spMk id="6" creationId="{00000000-0000-0000-0000-000000000000}"/>
          </ac:spMkLst>
        </pc:spChg>
        <pc:spChg chg="mod">
          <ac:chgData name="Graham Stanhope" userId="02cac121-3191-4a3f-abea-e8366f278bc8" providerId="ADAL" clId="{7064C739-D262-419F-BD68-31A9B76DF1E9}" dt="2019-05-14T09:57:49.078" v="1058" actId="1035"/>
          <ac:spMkLst>
            <pc:docMk/>
            <pc:sldMk cId="140407566" sldId="563"/>
            <ac:spMk id="9" creationId="{00000000-0000-0000-0000-000000000000}"/>
          </ac:spMkLst>
        </pc:spChg>
        <pc:spChg chg="del mod">
          <ac:chgData name="Graham Stanhope" userId="02cac121-3191-4a3f-abea-e8366f278bc8" providerId="ADAL" clId="{7064C739-D262-419F-BD68-31A9B76DF1E9}" dt="2019-05-14T09:57:06.677" v="1040" actId="478"/>
          <ac:spMkLst>
            <pc:docMk/>
            <pc:sldMk cId="140407566" sldId="563"/>
            <ac:spMk id="15" creationId="{00000000-0000-0000-0000-000000000000}"/>
          </ac:spMkLst>
        </pc:spChg>
        <pc:spChg chg="del">
          <ac:chgData name="Graham Stanhope" userId="02cac121-3191-4a3f-abea-e8366f278bc8" providerId="ADAL" clId="{7064C739-D262-419F-BD68-31A9B76DF1E9}" dt="2019-05-14T09:57:56.486" v="1059" actId="478"/>
          <ac:spMkLst>
            <pc:docMk/>
            <pc:sldMk cId="140407566" sldId="563"/>
            <ac:spMk id="19" creationId="{00000000-0000-0000-0000-000000000000}"/>
          </ac:spMkLst>
        </pc:spChg>
        <pc:spChg chg="mod">
          <ac:chgData name="Graham Stanhope" userId="02cac121-3191-4a3f-abea-e8366f278bc8" providerId="ADAL" clId="{7064C739-D262-419F-BD68-31A9B76DF1E9}" dt="2019-05-14T09:55:40.182" v="962" actId="164"/>
          <ac:spMkLst>
            <pc:docMk/>
            <pc:sldMk cId="140407566" sldId="563"/>
            <ac:spMk id="23" creationId="{00000000-0000-0000-0000-000000000000}"/>
          </ac:spMkLst>
        </pc:spChg>
        <pc:spChg chg="mod">
          <ac:chgData name="Graham Stanhope" userId="02cac121-3191-4a3f-abea-e8366f278bc8" providerId="ADAL" clId="{7064C739-D262-419F-BD68-31A9B76DF1E9}" dt="2019-05-14T09:55:40.182" v="962" actId="164"/>
          <ac:spMkLst>
            <pc:docMk/>
            <pc:sldMk cId="140407566" sldId="563"/>
            <ac:spMk id="24" creationId="{00000000-0000-0000-0000-000000000000}"/>
          </ac:spMkLst>
        </pc:spChg>
        <pc:spChg chg="mod">
          <ac:chgData name="Graham Stanhope" userId="02cac121-3191-4a3f-abea-e8366f278bc8" providerId="ADAL" clId="{7064C739-D262-419F-BD68-31A9B76DF1E9}" dt="2019-05-14T09:55:40.182" v="962" actId="164"/>
          <ac:spMkLst>
            <pc:docMk/>
            <pc:sldMk cId="140407566" sldId="563"/>
            <ac:spMk id="26" creationId="{C12E44C1-E357-40BE-83F9-BFC60A9EB542}"/>
          </ac:spMkLst>
        </pc:spChg>
        <pc:spChg chg="mod">
          <ac:chgData name="Graham Stanhope" userId="02cac121-3191-4a3f-abea-e8366f278bc8" providerId="ADAL" clId="{7064C739-D262-419F-BD68-31A9B76DF1E9}" dt="2019-05-14T09:55:40.182" v="962" actId="164"/>
          <ac:spMkLst>
            <pc:docMk/>
            <pc:sldMk cId="140407566" sldId="563"/>
            <ac:spMk id="28" creationId="{642DF76B-E418-4E68-B825-F7409158A3AB}"/>
          </ac:spMkLst>
        </pc:spChg>
        <pc:spChg chg="del mod">
          <ac:chgData name="Graham Stanhope" userId="02cac121-3191-4a3f-abea-e8366f278bc8" providerId="ADAL" clId="{7064C739-D262-419F-BD68-31A9B76DF1E9}" dt="2019-05-14T09:55:15.324" v="959" actId="478"/>
          <ac:spMkLst>
            <pc:docMk/>
            <pc:sldMk cId="140407566" sldId="563"/>
            <ac:spMk id="29" creationId="{56943FFB-C2AC-4967-BA67-D2FA5CD90B49}"/>
          </ac:spMkLst>
        </pc:spChg>
        <pc:spChg chg="del mod">
          <ac:chgData name="Graham Stanhope" userId="02cac121-3191-4a3f-abea-e8366f278bc8" providerId="ADAL" clId="{7064C739-D262-419F-BD68-31A9B76DF1E9}" dt="2019-05-14T09:55:18.668" v="960" actId="478"/>
          <ac:spMkLst>
            <pc:docMk/>
            <pc:sldMk cId="140407566" sldId="563"/>
            <ac:spMk id="30" creationId="{AE41FC36-EAC8-48B6-8DB4-9F1B46BE52B4}"/>
          </ac:spMkLst>
        </pc:spChg>
        <pc:spChg chg="del mod">
          <ac:chgData name="Graham Stanhope" userId="02cac121-3191-4a3f-abea-e8366f278bc8" providerId="ADAL" clId="{7064C739-D262-419F-BD68-31A9B76DF1E9}" dt="2019-05-14T09:55:22.101" v="961" actId="478"/>
          <ac:spMkLst>
            <pc:docMk/>
            <pc:sldMk cId="140407566" sldId="563"/>
            <ac:spMk id="31" creationId="{4D6DDA1A-17F0-4104-8C80-C9A5B89675C6}"/>
          </ac:spMkLst>
        </pc:spChg>
        <pc:grpChg chg="add mod">
          <ac:chgData name="Graham Stanhope" userId="02cac121-3191-4a3f-abea-e8366f278bc8" providerId="ADAL" clId="{7064C739-D262-419F-BD68-31A9B76DF1E9}" dt="2019-05-14T09:56:55.687" v="1039" actId="14100"/>
          <ac:grpSpMkLst>
            <pc:docMk/>
            <pc:sldMk cId="140407566" sldId="563"/>
            <ac:grpSpMk id="4" creationId="{BC50AC17-EDDF-4A91-A5DB-5B123EA451B8}"/>
          </ac:grpSpMkLst>
        </pc:grpChg>
        <pc:graphicFrameChg chg="add del">
          <ac:chgData name="Graham Stanhope" userId="02cac121-3191-4a3f-abea-e8366f278bc8" providerId="ADAL" clId="{7064C739-D262-419F-BD68-31A9B76DF1E9}" dt="2019-05-14T09:53:35.003" v="932"/>
          <ac:graphicFrameMkLst>
            <pc:docMk/>
            <pc:sldMk cId="140407566" sldId="563"/>
            <ac:graphicFrameMk id="21" creationId="{F60372DD-AAA0-48E3-A079-C3ED3466DF7F}"/>
          </ac:graphicFrameMkLst>
        </pc:graphicFrameChg>
        <pc:picChg chg="mod">
          <ac:chgData name="Graham Stanhope" userId="02cac121-3191-4a3f-abea-e8366f278bc8" providerId="ADAL" clId="{7064C739-D262-419F-BD68-31A9B76DF1E9}" dt="2019-05-14T09:55:40.182" v="962" actId="164"/>
          <ac:picMkLst>
            <pc:docMk/>
            <pc:sldMk cId="140407566" sldId="563"/>
            <ac:picMk id="5" creationId="{BF9FD591-0FB6-4E5F-8C3B-A3BC913A7FEA}"/>
          </ac:picMkLst>
        </pc:picChg>
        <pc:picChg chg="del">
          <ac:chgData name="Graham Stanhope" userId="02cac121-3191-4a3f-abea-e8366f278bc8" providerId="ADAL" clId="{7064C739-D262-419F-BD68-31A9B76DF1E9}" dt="2019-05-14T09:53:28.947" v="930" actId="478"/>
          <ac:picMkLst>
            <pc:docMk/>
            <pc:sldMk cId="140407566" sldId="563"/>
            <ac:picMk id="14" creationId="{00000000-0000-0000-0000-000000000000}"/>
          </ac:picMkLst>
        </pc:picChg>
        <pc:picChg chg="add mod">
          <ac:chgData name="Graham Stanhope" userId="02cac121-3191-4a3f-abea-e8366f278bc8" providerId="ADAL" clId="{7064C739-D262-419F-BD68-31A9B76DF1E9}" dt="2019-05-14T09:56:43.909" v="1038" actId="1036"/>
          <ac:picMkLst>
            <pc:docMk/>
            <pc:sldMk cId="140407566" sldId="563"/>
            <ac:picMk id="22" creationId="{B701E71F-058C-468F-B6A8-78B03A544B6B}"/>
          </ac:picMkLst>
        </pc:picChg>
        <pc:picChg chg="mod">
          <ac:chgData name="Graham Stanhope" userId="02cac121-3191-4a3f-abea-e8366f278bc8" providerId="ADAL" clId="{7064C739-D262-419F-BD68-31A9B76DF1E9}" dt="2019-05-14T09:55:40.182" v="962" actId="164"/>
          <ac:picMkLst>
            <pc:docMk/>
            <pc:sldMk cId="140407566" sldId="563"/>
            <ac:picMk id="25" creationId="{5FCCE808-C333-40D8-AAF7-C0AFDFFDB7CB}"/>
          </ac:picMkLst>
        </pc:picChg>
      </pc:sldChg>
      <pc:sldChg chg="addSp delSp modSp">
        <pc:chgData name="Graham Stanhope" userId="02cac121-3191-4a3f-abea-e8366f278bc8" providerId="ADAL" clId="{7064C739-D262-419F-BD68-31A9B76DF1E9}" dt="2019-05-14T13:05:05.937" v="2153"/>
        <pc:sldMkLst>
          <pc:docMk/>
          <pc:sldMk cId="4129555418" sldId="564"/>
        </pc:sldMkLst>
        <pc:spChg chg="mod">
          <ac:chgData name="Graham Stanhope" userId="02cac121-3191-4a3f-abea-e8366f278bc8" providerId="ADAL" clId="{7064C739-D262-419F-BD68-31A9B76DF1E9}" dt="2019-05-14T10:57:02.258" v="1922" actId="1036"/>
          <ac:spMkLst>
            <pc:docMk/>
            <pc:sldMk cId="4129555418" sldId="564"/>
            <ac:spMk id="2" creationId="{00000000-0000-0000-0000-000000000000}"/>
          </ac:spMkLst>
        </pc:spChg>
        <pc:spChg chg="mod">
          <ac:chgData name="Graham Stanhope" userId="02cac121-3191-4a3f-abea-e8366f278bc8" providerId="ADAL" clId="{7064C739-D262-419F-BD68-31A9B76DF1E9}" dt="2019-05-14T10:56:55.388" v="1920" actId="1036"/>
          <ac:spMkLst>
            <pc:docMk/>
            <pc:sldMk cId="4129555418" sldId="564"/>
            <ac:spMk id="3" creationId="{00000000-0000-0000-0000-000000000000}"/>
          </ac:spMkLst>
        </pc:spChg>
        <pc:spChg chg="mod">
          <ac:chgData name="Graham Stanhope" userId="02cac121-3191-4a3f-abea-e8366f278bc8" providerId="ADAL" clId="{7064C739-D262-419F-BD68-31A9B76DF1E9}" dt="2019-05-14T10:57:13.890" v="1927" actId="20577"/>
          <ac:spMkLst>
            <pc:docMk/>
            <pc:sldMk cId="4129555418" sldId="564"/>
            <ac:spMk id="4" creationId="{00000000-0000-0000-0000-000000000000}"/>
          </ac:spMkLst>
        </pc:spChg>
        <pc:spChg chg="mod">
          <ac:chgData name="Graham Stanhope" userId="02cac121-3191-4a3f-abea-e8366f278bc8" providerId="ADAL" clId="{7064C739-D262-419F-BD68-31A9B76DF1E9}" dt="2019-05-14T10:58:43.077" v="1996" actId="20577"/>
          <ac:spMkLst>
            <pc:docMk/>
            <pc:sldMk cId="4129555418" sldId="564"/>
            <ac:spMk id="10" creationId="{00000000-0000-0000-0000-000000000000}"/>
          </ac:spMkLst>
        </pc:spChg>
        <pc:spChg chg="mod">
          <ac:chgData name="Graham Stanhope" userId="02cac121-3191-4a3f-abea-e8366f278bc8" providerId="ADAL" clId="{7064C739-D262-419F-BD68-31A9B76DF1E9}" dt="2019-05-14T10:56:55.388" v="1920" actId="1036"/>
          <ac:spMkLst>
            <pc:docMk/>
            <pc:sldMk cId="4129555418" sldId="564"/>
            <ac:spMk id="12" creationId="{00000000-0000-0000-0000-000000000000}"/>
          </ac:spMkLst>
        </pc:spChg>
        <pc:spChg chg="mod">
          <ac:chgData name="Graham Stanhope" userId="02cac121-3191-4a3f-abea-e8366f278bc8" providerId="ADAL" clId="{7064C739-D262-419F-BD68-31A9B76DF1E9}" dt="2019-05-14T10:56:55.388" v="1920" actId="1036"/>
          <ac:spMkLst>
            <pc:docMk/>
            <pc:sldMk cId="4129555418" sldId="564"/>
            <ac:spMk id="13" creationId="{00000000-0000-0000-0000-000000000000}"/>
          </ac:spMkLst>
        </pc:spChg>
        <pc:spChg chg="del">
          <ac:chgData name="Graham Stanhope" userId="02cac121-3191-4a3f-abea-e8366f278bc8" providerId="ADAL" clId="{7064C739-D262-419F-BD68-31A9B76DF1E9}" dt="2019-05-14T10:55:07" v="1889" actId="478"/>
          <ac:spMkLst>
            <pc:docMk/>
            <pc:sldMk cId="4129555418" sldId="564"/>
            <ac:spMk id="16" creationId="{00000000-0000-0000-0000-000000000000}"/>
          </ac:spMkLst>
        </pc:spChg>
        <pc:spChg chg="del">
          <ac:chgData name="Graham Stanhope" userId="02cac121-3191-4a3f-abea-e8366f278bc8" providerId="ADAL" clId="{7064C739-D262-419F-BD68-31A9B76DF1E9}" dt="2019-05-14T10:55:14.457" v="1891" actId="478"/>
          <ac:spMkLst>
            <pc:docMk/>
            <pc:sldMk cId="4129555418" sldId="564"/>
            <ac:spMk id="17" creationId="{00000000-0000-0000-0000-000000000000}"/>
          </ac:spMkLst>
        </pc:spChg>
        <pc:spChg chg="del">
          <ac:chgData name="Graham Stanhope" userId="02cac121-3191-4a3f-abea-e8366f278bc8" providerId="ADAL" clId="{7064C739-D262-419F-BD68-31A9B76DF1E9}" dt="2019-05-14T10:55:08.960" v="1890" actId="478"/>
          <ac:spMkLst>
            <pc:docMk/>
            <pc:sldMk cId="4129555418" sldId="564"/>
            <ac:spMk id="18" creationId="{00000000-0000-0000-0000-000000000000}"/>
          </ac:spMkLst>
        </pc:spChg>
        <pc:spChg chg="add">
          <ac:chgData name="Graham Stanhope" userId="02cac121-3191-4a3f-abea-e8366f278bc8" providerId="ADAL" clId="{7064C739-D262-419F-BD68-31A9B76DF1E9}" dt="2019-05-14T13:05:05.937" v="2153"/>
          <ac:spMkLst>
            <pc:docMk/>
            <pc:sldMk cId="4129555418" sldId="564"/>
            <ac:spMk id="21" creationId="{9DD584A6-A66E-43BD-85F5-DBAF983AD0C3}"/>
          </ac:spMkLst>
        </pc:spChg>
        <pc:grpChg chg="mod">
          <ac:chgData name="Graham Stanhope" userId="02cac121-3191-4a3f-abea-e8366f278bc8" providerId="ADAL" clId="{7064C739-D262-419F-BD68-31A9B76DF1E9}" dt="2019-05-14T10:56:55.388" v="1920" actId="1036"/>
          <ac:grpSpMkLst>
            <pc:docMk/>
            <pc:sldMk cId="4129555418" sldId="564"/>
            <ac:grpSpMk id="20" creationId="{00000000-0000-0000-0000-000000000000}"/>
          </ac:grpSpMkLst>
        </pc:grpChg>
        <pc:picChg chg="mod">
          <ac:chgData name="Graham Stanhope" userId="02cac121-3191-4a3f-abea-e8366f278bc8" providerId="ADAL" clId="{7064C739-D262-419F-BD68-31A9B76DF1E9}" dt="2019-05-14T10:56:55.388" v="1920" actId="1036"/>
          <ac:picMkLst>
            <pc:docMk/>
            <pc:sldMk cId="4129555418" sldId="564"/>
            <ac:picMk id="14" creationId="{00000000-0000-0000-0000-000000000000}"/>
          </ac:picMkLst>
        </pc:picChg>
      </pc:sldChg>
      <pc:sldChg chg="delSp modSp">
        <pc:chgData name="Graham Stanhope" userId="02cac121-3191-4a3f-abea-e8366f278bc8" providerId="ADAL" clId="{7064C739-D262-419F-BD68-31A9B76DF1E9}" dt="2019-05-14T10:03:32.161" v="1215" actId="20577"/>
        <pc:sldMkLst>
          <pc:docMk/>
          <pc:sldMk cId="2143504152" sldId="565"/>
        </pc:sldMkLst>
        <pc:spChg chg="mod">
          <ac:chgData name="Graham Stanhope" userId="02cac121-3191-4a3f-abea-e8366f278bc8" providerId="ADAL" clId="{7064C739-D262-419F-BD68-31A9B76DF1E9}" dt="2019-05-14T10:03:32.161" v="1215" actId="20577"/>
          <ac:spMkLst>
            <pc:docMk/>
            <pc:sldMk cId="2143504152" sldId="565"/>
            <ac:spMk id="2"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8"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15"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16"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17"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18"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19"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24"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25"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28"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32"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33"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39"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1"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2"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5"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6"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7"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8"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49"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50"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54" creationId="{00000000-0000-0000-0000-000000000000}"/>
          </ac:spMkLst>
        </pc:spChg>
        <pc:spChg chg="mod">
          <ac:chgData name="Graham Stanhope" userId="02cac121-3191-4a3f-abea-e8366f278bc8" providerId="ADAL" clId="{7064C739-D262-419F-BD68-31A9B76DF1E9}" dt="2019-05-14T09:53:10.534" v="929" actId="1037"/>
          <ac:spMkLst>
            <pc:docMk/>
            <pc:sldMk cId="2143504152" sldId="565"/>
            <ac:spMk id="58" creationId="{6089AC85-8293-485E-A8C6-FF53A2081C7A}"/>
          </ac:spMkLst>
        </pc:spChg>
        <pc:spChg chg="mod">
          <ac:chgData name="Graham Stanhope" userId="02cac121-3191-4a3f-abea-e8366f278bc8" providerId="ADAL" clId="{7064C739-D262-419F-BD68-31A9B76DF1E9}" dt="2019-05-14T09:53:10.534" v="929" actId="1037"/>
          <ac:spMkLst>
            <pc:docMk/>
            <pc:sldMk cId="2143504152" sldId="565"/>
            <ac:spMk id="59" creationId="{6C63C98F-1302-496A-8798-E0AE517A223C}"/>
          </ac:spMkLst>
        </pc:spChg>
        <pc:spChg chg="mod">
          <ac:chgData name="Graham Stanhope" userId="02cac121-3191-4a3f-abea-e8366f278bc8" providerId="ADAL" clId="{7064C739-D262-419F-BD68-31A9B76DF1E9}" dt="2019-05-14T09:53:10.534" v="929" actId="1037"/>
          <ac:spMkLst>
            <pc:docMk/>
            <pc:sldMk cId="2143504152" sldId="565"/>
            <ac:spMk id="60" creationId="{054DF264-9001-4F7F-A6EE-E425A6F06CF4}"/>
          </ac:spMkLst>
        </pc:spChg>
        <pc:spChg chg="mod">
          <ac:chgData name="Graham Stanhope" userId="02cac121-3191-4a3f-abea-e8366f278bc8" providerId="ADAL" clId="{7064C739-D262-419F-BD68-31A9B76DF1E9}" dt="2019-05-14T09:53:10.534" v="929" actId="1037"/>
          <ac:spMkLst>
            <pc:docMk/>
            <pc:sldMk cId="2143504152" sldId="565"/>
            <ac:spMk id="61" creationId="{D52FF772-D1AE-452D-B250-C0D9AB19FF7B}"/>
          </ac:spMkLst>
        </pc:spChg>
        <pc:picChg chg="mod">
          <ac:chgData name="Graham Stanhope" userId="02cac121-3191-4a3f-abea-e8366f278bc8" providerId="ADAL" clId="{7064C739-D262-419F-BD68-31A9B76DF1E9}" dt="2019-05-14T09:53:10.534" v="929" actId="1037"/>
          <ac:picMkLst>
            <pc:docMk/>
            <pc:sldMk cId="2143504152" sldId="565"/>
            <ac:picMk id="3" creationId="{2464E20F-67B7-45AB-9953-C78951DD2653}"/>
          </ac:picMkLst>
        </pc:picChg>
        <pc:picChg chg="del">
          <ac:chgData name="Graham Stanhope" userId="02cac121-3191-4a3f-abea-e8366f278bc8" providerId="ADAL" clId="{7064C739-D262-419F-BD68-31A9B76DF1E9}" dt="2019-05-14T09:50:44.242" v="709" actId="478"/>
          <ac:picMkLst>
            <pc:docMk/>
            <pc:sldMk cId="2143504152" sldId="565"/>
            <ac:picMk id="55" creationId="{00000000-0000-0000-0000-000000000000}"/>
          </ac:picMkLst>
        </pc:picChg>
      </pc:sldChg>
      <pc:sldChg chg="addSp delSp modSp">
        <pc:chgData name="Graham Stanhope" userId="02cac121-3191-4a3f-abea-e8366f278bc8" providerId="ADAL" clId="{7064C739-D262-419F-BD68-31A9B76DF1E9}" dt="2019-05-14T13:05:00.496" v="2152"/>
        <pc:sldMkLst>
          <pc:docMk/>
          <pc:sldMk cId="2472870070" sldId="568"/>
        </pc:sldMkLst>
        <pc:spChg chg="mod">
          <ac:chgData name="Graham Stanhope" userId="02cac121-3191-4a3f-abea-e8366f278bc8" providerId="ADAL" clId="{7064C739-D262-419F-BD68-31A9B76DF1E9}" dt="2019-05-14T10:49:27.270" v="1871" actId="20577"/>
          <ac:spMkLst>
            <pc:docMk/>
            <pc:sldMk cId="2472870070" sldId="568"/>
            <ac:spMk id="2" creationId="{00000000-0000-0000-0000-000000000000}"/>
          </ac:spMkLst>
        </pc:spChg>
        <pc:spChg chg="mod">
          <ac:chgData name="Graham Stanhope" userId="02cac121-3191-4a3f-abea-e8366f278bc8" providerId="ADAL" clId="{7064C739-D262-419F-BD68-31A9B76DF1E9}" dt="2019-05-14T10:52:18.625" v="1885" actId="20577"/>
          <ac:spMkLst>
            <pc:docMk/>
            <pc:sldMk cId="2472870070" sldId="568"/>
            <ac:spMk id="6" creationId="{00000000-0000-0000-0000-000000000000}"/>
          </ac:spMkLst>
        </pc:spChg>
        <pc:spChg chg="del">
          <ac:chgData name="Graham Stanhope" userId="02cac121-3191-4a3f-abea-e8366f278bc8" providerId="ADAL" clId="{7064C739-D262-419F-BD68-31A9B76DF1E9}" dt="2019-05-14T10:51:57.640" v="1872" actId="478"/>
          <ac:spMkLst>
            <pc:docMk/>
            <pc:sldMk cId="2472870070" sldId="568"/>
            <ac:spMk id="15" creationId="{00000000-0000-0000-0000-000000000000}"/>
          </ac:spMkLst>
        </pc:spChg>
        <pc:spChg chg="del">
          <ac:chgData name="Graham Stanhope" userId="02cac121-3191-4a3f-abea-e8366f278bc8" providerId="ADAL" clId="{7064C739-D262-419F-BD68-31A9B76DF1E9}" dt="2019-05-14T10:52:02.255" v="1873" actId="478"/>
          <ac:spMkLst>
            <pc:docMk/>
            <pc:sldMk cId="2472870070" sldId="568"/>
            <ac:spMk id="16" creationId="{00000000-0000-0000-0000-000000000000}"/>
          </ac:spMkLst>
        </pc:spChg>
        <pc:spChg chg="add">
          <ac:chgData name="Graham Stanhope" userId="02cac121-3191-4a3f-abea-e8366f278bc8" providerId="ADAL" clId="{7064C739-D262-419F-BD68-31A9B76DF1E9}" dt="2019-05-14T13:05:00.496" v="2152"/>
          <ac:spMkLst>
            <pc:docMk/>
            <pc:sldMk cId="2472870070" sldId="568"/>
            <ac:spMk id="17" creationId="{289EA4B0-8EA2-467D-972E-32AF3279C1CF}"/>
          </ac:spMkLst>
        </pc:spChg>
        <pc:picChg chg="del">
          <ac:chgData name="Graham Stanhope" userId="02cac121-3191-4a3f-abea-e8366f278bc8" providerId="ADAL" clId="{7064C739-D262-419F-BD68-31A9B76DF1E9}" dt="2019-05-14T10:53:03.640" v="1887" actId="478"/>
          <ac:picMkLst>
            <pc:docMk/>
            <pc:sldMk cId="2472870070" sldId="568"/>
            <ac:picMk id="10" creationId="{00000000-0000-0000-0000-000000000000}"/>
          </ac:picMkLst>
        </pc:picChg>
        <pc:picChg chg="add mod">
          <ac:chgData name="Graham Stanhope" userId="02cac121-3191-4a3f-abea-e8366f278bc8" providerId="ADAL" clId="{7064C739-D262-419F-BD68-31A9B76DF1E9}" dt="2019-05-14T10:53:15.321" v="1888" actId="1076"/>
          <ac:picMkLst>
            <pc:docMk/>
            <pc:sldMk cId="2472870070" sldId="568"/>
            <ac:picMk id="13" creationId="{AC372789-3468-48D9-AD95-17DC091ED41D}"/>
          </ac:picMkLst>
        </pc:picChg>
      </pc:sldChg>
      <pc:sldChg chg="delSp modSp">
        <pc:chgData name="Graham Stanhope" userId="02cac121-3191-4a3f-abea-e8366f278bc8" providerId="ADAL" clId="{7064C739-D262-419F-BD68-31A9B76DF1E9}" dt="2019-05-14T10:30:45.555" v="1608" actId="478"/>
        <pc:sldMkLst>
          <pc:docMk/>
          <pc:sldMk cId="700841600" sldId="569"/>
        </pc:sldMkLst>
        <pc:spChg chg="mod">
          <ac:chgData name="Graham Stanhope" userId="02cac121-3191-4a3f-abea-e8366f278bc8" providerId="ADAL" clId="{7064C739-D262-419F-BD68-31A9B76DF1E9}" dt="2019-05-14T10:30:39.501" v="1607" actId="1035"/>
          <ac:spMkLst>
            <pc:docMk/>
            <pc:sldMk cId="700841600" sldId="569"/>
            <ac:spMk id="7" creationId="{00000000-0000-0000-0000-000000000000}"/>
          </ac:spMkLst>
        </pc:spChg>
        <pc:spChg chg="mod">
          <ac:chgData name="Graham Stanhope" userId="02cac121-3191-4a3f-abea-e8366f278bc8" providerId="ADAL" clId="{7064C739-D262-419F-BD68-31A9B76DF1E9}" dt="2019-05-14T10:30:39.501" v="1607" actId="1035"/>
          <ac:spMkLst>
            <pc:docMk/>
            <pc:sldMk cId="700841600" sldId="569"/>
            <ac:spMk id="10" creationId="{2100031A-CA72-42B3-961F-7401C347BBCC}"/>
          </ac:spMkLst>
        </pc:spChg>
        <pc:spChg chg="del">
          <ac:chgData name="Graham Stanhope" userId="02cac121-3191-4a3f-abea-e8366f278bc8" providerId="ADAL" clId="{7064C739-D262-419F-BD68-31A9B76DF1E9}" dt="2019-05-14T10:30:45.555" v="1608" actId="478"/>
          <ac:spMkLst>
            <pc:docMk/>
            <pc:sldMk cId="700841600" sldId="569"/>
            <ac:spMk id="15" creationId="{00000000-0000-0000-0000-000000000000}"/>
          </ac:spMkLst>
        </pc:spChg>
        <pc:spChg chg="del">
          <ac:chgData name="Graham Stanhope" userId="02cac121-3191-4a3f-abea-e8366f278bc8" providerId="ADAL" clId="{7064C739-D262-419F-BD68-31A9B76DF1E9}" dt="2019-05-14T10:30:25.466" v="1595" actId="478"/>
          <ac:spMkLst>
            <pc:docMk/>
            <pc:sldMk cId="700841600" sldId="569"/>
            <ac:spMk id="16" creationId="{00000000-0000-0000-0000-000000000000}"/>
          </ac:spMkLst>
        </pc:spChg>
        <pc:spChg chg="mod">
          <ac:chgData name="Graham Stanhope" userId="02cac121-3191-4a3f-abea-e8366f278bc8" providerId="ADAL" clId="{7064C739-D262-419F-BD68-31A9B76DF1E9}" dt="2019-05-14T10:30:39.501" v="1607" actId="1035"/>
          <ac:spMkLst>
            <pc:docMk/>
            <pc:sldMk cId="700841600" sldId="569"/>
            <ac:spMk id="19" creationId="{66B0F5A8-4977-4507-A737-2C5C7082E963}"/>
          </ac:spMkLst>
        </pc:spChg>
        <pc:spChg chg="mod">
          <ac:chgData name="Graham Stanhope" userId="02cac121-3191-4a3f-abea-e8366f278bc8" providerId="ADAL" clId="{7064C739-D262-419F-BD68-31A9B76DF1E9}" dt="2019-05-14T10:30:39.501" v="1607" actId="1035"/>
          <ac:spMkLst>
            <pc:docMk/>
            <pc:sldMk cId="700841600" sldId="569"/>
            <ac:spMk id="20" creationId="{7A71B628-9994-43F1-97A3-7C66426B8F79}"/>
          </ac:spMkLst>
        </pc:spChg>
        <pc:spChg chg="mod">
          <ac:chgData name="Graham Stanhope" userId="02cac121-3191-4a3f-abea-e8366f278bc8" providerId="ADAL" clId="{7064C739-D262-419F-BD68-31A9B76DF1E9}" dt="2019-05-14T10:30:39.501" v="1607" actId="1035"/>
          <ac:spMkLst>
            <pc:docMk/>
            <pc:sldMk cId="700841600" sldId="569"/>
            <ac:spMk id="23" creationId="{399E169B-91B0-4639-A193-C95911FBB215}"/>
          </ac:spMkLst>
        </pc:spChg>
        <pc:spChg chg="mod">
          <ac:chgData name="Graham Stanhope" userId="02cac121-3191-4a3f-abea-e8366f278bc8" providerId="ADAL" clId="{7064C739-D262-419F-BD68-31A9B76DF1E9}" dt="2019-05-14T10:30:39.501" v="1607" actId="1035"/>
          <ac:spMkLst>
            <pc:docMk/>
            <pc:sldMk cId="700841600" sldId="569"/>
            <ac:spMk id="24" creationId="{00000000-0000-0000-0000-000000000000}"/>
          </ac:spMkLst>
        </pc:spChg>
        <pc:picChg chg="mod">
          <ac:chgData name="Graham Stanhope" userId="02cac121-3191-4a3f-abea-e8366f278bc8" providerId="ADAL" clId="{7064C739-D262-419F-BD68-31A9B76DF1E9}" dt="2019-05-14T10:30:39.501" v="1607" actId="1035"/>
          <ac:picMkLst>
            <pc:docMk/>
            <pc:sldMk cId="700841600" sldId="569"/>
            <ac:picMk id="4" creationId="{0238C1EB-3205-48DE-9B19-557E17815FF6}"/>
          </ac:picMkLst>
        </pc:picChg>
        <pc:picChg chg="mod">
          <ac:chgData name="Graham Stanhope" userId="02cac121-3191-4a3f-abea-e8366f278bc8" providerId="ADAL" clId="{7064C739-D262-419F-BD68-31A9B76DF1E9}" dt="2019-05-14T10:30:39.501" v="1607" actId="1035"/>
          <ac:picMkLst>
            <pc:docMk/>
            <pc:sldMk cId="700841600" sldId="569"/>
            <ac:picMk id="17" creationId="{00000000-0000-0000-0000-000000000000}"/>
          </ac:picMkLst>
        </pc:picChg>
        <pc:picChg chg="mod">
          <ac:chgData name="Graham Stanhope" userId="02cac121-3191-4a3f-abea-e8366f278bc8" providerId="ADAL" clId="{7064C739-D262-419F-BD68-31A9B76DF1E9}" dt="2019-05-14T10:30:39.501" v="1607" actId="1035"/>
          <ac:picMkLst>
            <pc:docMk/>
            <pc:sldMk cId="700841600" sldId="569"/>
            <ac:picMk id="18" creationId="{00000000-0000-0000-0000-000000000000}"/>
          </ac:picMkLst>
        </pc:picChg>
        <pc:picChg chg="mod">
          <ac:chgData name="Graham Stanhope" userId="02cac121-3191-4a3f-abea-e8366f278bc8" providerId="ADAL" clId="{7064C739-D262-419F-BD68-31A9B76DF1E9}" dt="2019-05-14T10:30:39.501" v="1607" actId="1035"/>
          <ac:picMkLst>
            <pc:docMk/>
            <pc:sldMk cId="700841600" sldId="569"/>
            <ac:picMk id="21" creationId="{33436B99-452C-40A9-89CF-09213D0376D4}"/>
          </ac:picMkLst>
        </pc:picChg>
        <pc:picChg chg="mod">
          <ac:chgData name="Graham Stanhope" userId="02cac121-3191-4a3f-abea-e8366f278bc8" providerId="ADAL" clId="{7064C739-D262-419F-BD68-31A9B76DF1E9}" dt="2019-05-14T10:30:39.501" v="1607" actId="1035"/>
          <ac:picMkLst>
            <pc:docMk/>
            <pc:sldMk cId="700841600" sldId="569"/>
            <ac:picMk id="22" creationId="{D4E4A2D9-322D-45E9-B10C-8342E47D11ED}"/>
          </ac:picMkLst>
        </pc:picChg>
      </pc:sldChg>
      <pc:sldChg chg="addSp delSp modSp">
        <pc:chgData name="Graham Stanhope" userId="02cac121-3191-4a3f-abea-e8366f278bc8" providerId="ADAL" clId="{7064C739-D262-419F-BD68-31A9B76DF1E9}" dt="2019-05-14T13:35:21.697" v="2416" actId="20577"/>
        <pc:sldMkLst>
          <pc:docMk/>
          <pc:sldMk cId="3517194266" sldId="572"/>
        </pc:sldMkLst>
        <pc:spChg chg="mod">
          <ac:chgData name="Graham Stanhope" userId="02cac121-3191-4a3f-abea-e8366f278bc8" providerId="ADAL" clId="{7064C739-D262-419F-BD68-31A9B76DF1E9}" dt="2019-05-14T13:34:28.157" v="2388" actId="20577"/>
          <ac:spMkLst>
            <pc:docMk/>
            <pc:sldMk cId="3517194266" sldId="572"/>
            <ac:spMk id="4" creationId="{00000000-0000-0000-0000-000000000000}"/>
          </ac:spMkLst>
        </pc:spChg>
        <pc:spChg chg="mod">
          <ac:chgData name="Graham Stanhope" userId="02cac121-3191-4a3f-abea-e8366f278bc8" providerId="ADAL" clId="{7064C739-D262-419F-BD68-31A9B76DF1E9}" dt="2019-05-14T13:34:57.433" v="2411" actId="1036"/>
          <ac:spMkLst>
            <pc:docMk/>
            <pc:sldMk cId="3517194266" sldId="572"/>
            <ac:spMk id="5" creationId="{00000000-0000-0000-0000-000000000000}"/>
          </ac:spMkLst>
        </pc:spChg>
        <pc:spChg chg="mod">
          <ac:chgData name="Graham Stanhope" userId="02cac121-3191-4a3f-abea-e8366f278bc8" providerId="ADAL" clId="{7064C739-D262-419F-BD68-31A9B76DF1E9}" dt="2019-05-14T13:35:21.697" v="2416" actId="20577"/>
          <ac:spMkLst>
            <pc:docMk/>
            <pc:sldMk cId="3517194266" sldId="572"/>
            <ac:spMk id="9" creationId="{00000000-0000-0000-0000-000000000000}"/>
          </ac:spMkLst>
        </pc:spChg>
        <pc:spChg chg="mod">
          <ac:chgData name="Graham Stanhope" userId="02cac121-3191-4a3f-abea-e8366f278bc8" providerId="ADAL" clId="{7064C739-D262-419F-BD68-31A9B76DF1E9}" dt="2019-05-14T13:34:48.029" v="2405" actId="1036"/>
          <ac:spMkLst>
            <pc:docMk/>
            <pc:sldMk cId="3517194266" sldId="572"/>
            <ac:spMk id="14" creationId="{00000000-0000-0000-0000-000000000000}"/>
          </ac:spMkLst>
        </pc:spChg>
        <pc:spChg chg="mod">
          <ac:chgData name="Graham Stanhope" userId="02cac121-3191-4a3f-abea-e8366f278bc8" providerId="ADAL" clId="{7064C739-D262-419F-BD68-31A9B76DF1E9}" dt="2019-05-14T13:34:48.029" v="2405" actId="1036"/>
          <ac:spMkLst>
            <pc:docMk/>
            <pc:sldMk cId="3517194266" sldId="572"/>
            <ac:spMk id="19" creationId="{00000000-0000-0000-0000-000000000000}"/>
          </ac:spMkLst>
        </pc:spChg>
        <pc:spChg chg="mod">
          <ac:chgData name="Graham Stanhope" userId="02cac121-3191-4a3f-abea-e8366f278bc8" providerId="ADAL" clId="{7064C739-D262-419F-BD68-31A9B76DF1E9}" dt="2019-05-14T13:34:48.029" v="2405" actId="1036"/>
          <ac:spMkLst>
            <pc:docMk/>
            <pc:sldMk cId="3517194266" sldId="572"/>
            <ac:spMk id="20" creationId="{00000000-0000-0000-0000-000000000000}"/>
          </ac:spMkLst>
        </pc:spChg>
        <pc:spChg chg="del">
          <ac:chgData name="Graham Stanhope" userId="02cac121-3191-4a3f-abea-e8366f278bc8" providerId="ADAL" clId="{7064C739-D262-419F-BD68-31A9B76DF1E9}" dt="2019-05-14T13:34:35.092" v="2389" actId="478"/>
          <ac:spMkLst>
            <pc:docMk/>
            <pc:sldMk cId="3517194266" sldId="572"/>
            <ac:spMk id="24" creationId="{00000000-0000-0000-0000-000000000000}"/>
          </ac:spMkLst>
        </pc:spChg>
        <pc:spChg chg="del">
          <ac:chgData name="Graham Stanhope" userId="02cac121-3191-4a3f-abea-e8366f278bc8" providerId="ADAL" clId="{7064C739-D262-419F-BD68-31A9B76DF1E9}" dt="2019-05-14T13:34:36.708" v="2390" actId="478"/>
          <ac:spMkLst>
            <pc:docMk/>
            <pc:sldMk cId="3517194266" sldId="572"/>
            <ac:spMk id="25" creationId="{00000000-0000-0000-0000-000000000000}"/>
          </ac:spMkLst>
        </pc:spChg>
        <pc:picChg chg="mod">
          <ac:chgData name="Graham Stanhope" userId="02cac121-3191-4a3f-abea-e8366f278bc8" providerId="ADAL" clId="{7064C739-D262-419F-BD68-31A9B76DF1E9}" dt="2019-05-14T13:34:48.029" v="2405" actId="1036"/>
          <ac:picMkLst>
            <pc:docMk/>
            <pc:sldMk cId="3517194266" sldId="572"/>
            <ac:picMk id="3" creationId="{00000000-0000-0000-0000-000000000000}"/>
          </ac:picMkLst>
        </pc:picChg>
        <pc:picChg chg="add mod">
          <ac:chgData name="Graham Stanhope" userId="02cac121-3191-4a3f-abea-e8366f278bc8" providerId="ADAL" clId="{7064C739-D262-419F-BD68-31A9B76DF1E9}" dt="2019-05-14T13:35:14.956" v="2415" actId="1076"/>
          <ac:picMkLst>
            <pc:docMk/>
            <pc:sldMk cId="3517194266" sldId="572"/>
            <ac:picMk id="13" creationId="{34098A92-7911-4C15-8936-FDEC8767DE88}"/>
          </ac:picMkLst>
        </pc:picChg>
        <pc:picChg chg="del mod">
          <ac:chgData name="Graham Stanhope" userId="02cac121-3191-4a3f-abea-e8366f278bc8" providerId="ADAL" clId="{7064C739-D262-419F-BD68-31A9B76DF1E9}" dt="2019-05-14T13:35:07.772" v="2414" actId="478"/>
          <ac:picMkLst>
            <pc:docMk/>
            <pc:sldMk cId="3517194266" sldId="572"/>
            <ac:picMk id="16" creationId="{00000000-0000-0000-0000-000000000000}"/>
          </ac:picMkLst>
        </pc:picChg>
      </pc:sldChg>
      <pc:sldChg chg="modSp">
        <pc:chgData name="Graham Stanhope" userId="02cac121-3191-4a3f-abea-e8366f278bc8" providerId="ADAL" clId="{7064C739-D262-419F-BD68-31A9B76DF1E9}" dt="2019-05-14T10:02:48.546" v="1199" actId="20577"/>
        <pc:sldMkLst>
          <pc:docMk/>
          <pc:sldMk cId="2709174457" sldId="574"/>
        </pc:sldMkLst>
        <pc:spChg chg="mod">
          <ac:chgData name="Graham Stanhope" userId="02cac121-3191-4a3f-abea-e8366f278bc8" providerId="ADAL" clId="{7064C739-D262-419F-BD68-31A9B76DF1E9}" dt="2019-05-14T10:02:48.546" v="1199" actId="20577"/>
          <ac:spMkLst>
            <pc:docMk/>
            <pc:sldMk cId="2709174457" sldId="574"/>
            <ac:spMk id="4" creationId="{00000000-0000-0000-0000-000000000000}"/>
          </ac:spMkLst>
        </pc:spChg>
        <pc:spChg chg="mod">
          <ac:chgData name="Graham Stanhope" userId="02cac121-3191-4a3f-abea-e8366f278bc8" providerId="ADAL" clId="{7064C739-D262-419F-BD68-31A9B76DF1E9}" dt="2019-05-14T10:02:38.579" v="1197" actId="20577"/>
          <ac:spMkLst>
            <pc:docMk/>
            <pc:sldMk cId="2709174457" sldId="574"/>
            <ac:spMk id="5" creationId="{00000000-0000-0000-0000-000000000000}"/>
          </ac:spMkLst>
        </pc:spChg>
      </pc:sldChg>
      <pc:sldChg chg="modSp">
        <pc:chgData name="Graham Stanhope" userId="02cac121-3191-4a3f-abea-e8366f278bc8" providerId="ADAL" clId="{7064C739-D262-419F-BD68-31A9B76DF1E9}" dt="2019-05-14T13:40:12.829" v="2494" actId="113"/>
        <pc:sldMkLst>
          <pc:docMk/>
          <pc:sldMk cId="869388550" sldId="575"/>
        </pc:sldMkLst>
        <pc:spChg chg="mod">
          <ac:chgData name="Graham Stanhope" userId="02cac121-3191-4a3f-abea-e8366f278bc8" providerId="ADAL" clId="{7064C739-D262-419F-BD68-31A9B76DF1E9}" dt="2019-05-14T13:40:12.829" v="2494" actId="113"/>
          <ac:spMkLst>
            <pc:docMk/>
            <pc:sldMk cId="869388550" sldId="575"/>
            <ac:spMk id="5" creationId="{00000000-0000-0000-0000-000000000000}"/>
          </ac:spMkLst>
        </pc:spChg>
      </pc:sldChg>
      <pc:sldChg chg="delSp modSp">
        <pc:chgData name="Graham Stanhope" userId="02cac121-3191-4a3f-abea-e8366f278bc8" providerId="ADAL" clId="{7064C739-D262-419F-BD68-31A9B76DF1E9}" dt="2019-05-14T13:37:50.839" v="2446" actId="20577"/>
        <pc:sldMkLst>
          <pc:docMk/>
          <pc:sldMk cId="696114339" sldId="582"/>
        </pc:sldMkLst>
        <pc:spChg chg="mod">
          <ac:chgData name="Graham Stanhope" userId="02cac121-3191-4a3f-abea-e8366f278bc8" providerId="ADAL" clId="{7064C739-D262-419F-BD68-31A9B76DF1E9}" dt="2019-05-14T13:37:50.839" v="2446" actId="20577"/>
          <ac:spMkLst>
            <pc:docMk/>
            <pc:sldMk cId="696114339" sldId="582"/>
            <ac:spMk id="4" creationId="{00000000-0000-0000-0000-000000000000}"/>
          </ac:spMkLst>
        </pc:spChg>
        <pc:spChg chg="del">
          <ac:chgData name="Graham Stanhope" userId="02cac121-3191-4a3f-abea-e8366f278bc8" providerId="ADAL" clId="{7064C739-D262-419F-BD68-31A9B76DF1E9}" dt="2019-05-14T13:37:40.759" v="2439" actId="478"/>
          <ac:spMkLst>
            <pc:docMk/>
            <pc:sldMk cId="696114339" sldId="582"/>
            <ac:spMk id="12" creationId="{00000000-0000-0000-0000-000000000000}"/>
          </ac:spMkLst>
        </pc:spChg>
      </pc:sldChg>
      <pc:sldChg chg="delSp modSp">
        <pc:chgData name="Graham Stanhope" userId="02cac121-3191-4a3f-abea-e8366f278bc8" providerId="ADAL" clId="{7064C739-D262-419F-BD68-31A9B76DF1E9}" dt="2019-05-14T13:38:45.884" v="2469" actId="1037"/>
        <pc:sldMkLst>
          <pc:docMk/>
          <pc:sldMk cId="4070939412" sldId="583"/>
        </pc:sldMkLst>
        <pc:spChg chg="mod">
          <ac:chgData name="Graham Stanhope" userId="02cac121-3191-4a3f-abea-e8366f278bc8" providerId="ADAL" clId="{7064C739-D262-419F-BD68-31A9B76DF1E9}" dt="2019-05-14T13:38:31.376" v="2459" actId="1038"/>
          <ac:spMkLst>
            <pc:docMk/>
            <pc:sldMk cId="4070939412" sldId="583"/>
            <ac:spMk id="2" creationId="{00000000-0000-0000-0000-000000000000}"/>
          </ac:spMkLst>
        </pc:spChg>
        <pc:spChg chg="mod">
          <ac:chgData name="Graham Stanhope" userId="02cac121-3191-4a3f-abea-e8366f278bc8" providerId="ADAL" clId="{7064C739-D262-419F-BD68-31A9B76DF1E9}" dt="2019-05-14T13:38:14.728" v="2455" actId="20577"/>
          <ac:spMkLst>
            <pc:docMk/>
            <pc:sldMk cId="4070939412" sldId="583"/>
            <ac:spMk id="4" creationId="{00000000-0000-0000-0000-000000000000}"/>
          </ac:spMkLst>
        </pc:spChg>
        <pc:spChg chg="mod">
          <ac:chgData name="Graham Stanhope" userId="02cac121-3191-4a3f-abea-e8366f278bc8" providerId="ADAL" clId="{7064C739-D262-419F-BD68-31A9B76DF1E9}" dt="2019-05-14T13:38:45.884" v="2469" actId="1037"/>
          <ac:spMkLst>
            <pc:docMk/>
            <pc:sldMk cId="4070939412" sldId="583"/>
            <ac:spMk id="9" creationId="{00000000-0000-0000-0000-000000000000}"/>
          </ac:spMkLst>
        </pc:spChg>
        <pc:spChg chg="del">
          <ac:chgData name="Graham Stanhope" userId="02cac121-3191-4a3f-abea-e8366f278bc8" providerId="ADAL" clId="{7064C739-D262-419F-BD68-31A9B76DF1E9}" dt="2019-05-14T13:38:20.487" v="2456" actId="478"/>
          <ac:spMkLst>
            <pc:docMk/>
            <pc:sldMk cId="4070939412" sldId="583"/>
            <ac:spMk id="13" creationId="{00000000-0000-0000-0000-000000000000}"/>
          </ac:spMkLst>
        </pc:spChg>
        <pc:spChg chg="mod">
          <ac:chgData name="Graham Stanhope" userId="02cac121-3191-4a3f-abea-e8366f278bc8" providerId="ADAL" clId="{7064C739-D262-419F-BD68-31A9B76DF1E9}" dt="2019-05-14T13:38:31.376" v="2459" actId="1038"/>
          <ac:spMkLst>
            <pc:docMk/>
            <pc:sldMk cId="4070939412" sldId="583"/>
            <ac:spMk id="14" creationId="{00000000-0000-0000-0000-000000000000}"/>
          </ac:spMkLst>
        </pc:spChg>
        <pc:spChg chg="mod">
          <ac:chgData name="Graham Stanhope" userId="02cac121-3191-4a3f-abea-e8366f278bc8" providerId="ADAL" clId="{7064C739-D262-419F-BD68-31A9B76DF1E9}" dt="2019-05-14T13:38:45.884" v="2469" actId="1037"/>
          <ac:spMkLst>
            <pc:docMk/>
            <pc:sldMk cId="4070939412" sldId="583"/>
            <ac:spMk id="22" creationId="{0C75880A-6DDE-47D4-B772-DAFD7FA5A9D7}"/>
          </ac:spMkLst>
        </pc:spChg>
        <pc:grpChg chg="mod">
          <ac:chgData name="Graham Stanhope" userId="02cac121-3191-4a3f-abea-e8366f278bc8" providerId="ADAL" clId="{7064C739-D262-419F-BD68-31A9B76DF1E9}" dt="2019-05-14T13:38:31.376" v="2459" actId="1038"/>
          <ac:grpSpMkLst>
            <pc:docMk/>
            <pc:sldMk cId="4070939412" sldId="583"/>
            <ac:grpSpMk id="5" creationId="{107E34C9-ECF1-430E-BE8B-600A5CDC66F2}"/>
          </ac:grpSpMkLst>
        </pc:grpChg>
        <pc:picChg chg="mod">
          <ac:chgData name="Graham Stanhope" userId="02cac121-3191-4a3f-abea-e8366f278bc8" providerId="ADAL" clId="{7064C739-D262-419F-BD68-31A9B76DF1E9}" dt="2019-05-14T13:38:45.884" v="2469" actId="1037"/>
          <ac:picMkLst>
            <pc:docMk/>
            <pc:sldMk cId="4070939412" sldId="583"/>
            <ac:picMk id="21" creationId="{2F549060-DD81-4F4F-A5D9-B0EAF05D3236}"/>
          </ac:picMkLst>
        </pc:picChg>
      </pc:sldChg>
      <pc:sldChg chg="addSp delSp modSp">
        <pc:chgData name="Graham Stanhope" userId="02cac121-3191-4a3f-abea-e8366f278bc8" providerId="ADAL" clId="{7064C739-D262-419F-BD68-31A9B76DF1E9}" dt="2019-05-14T13:06:22.414" v="2164" actId="2085"/>
        <pc:sldMkLst>
          <pc:docMk/>
          <pc:sldMk cId="1278579646" sldId="585"/>
        </pc:sldMkLst>
        <pc:spChg chg="mod">
          <ac:chgData name="Graham Stanhope" userId="02cac121-3191-4a3f-abea-e8366f278bc8" providerId="ADAL" clId="{7064C739-D262-419F-BD68-31A9B76DF1E9}" dt="2019-05-14T11:08:59.346" v="2126" actId="20577"/>
          <ac:spMkLst>
            <pc:docMk/>
            <pc:sldMk cId="1278579646" sldId="585"/>
            <ac:spMk id="4" creationId="{00000000-0000-0000-0000-000000000000}"/>
          </ac:spMkLst>
        </pc:spChg>
        <pc:spChg chg="mod">
          <ac:chgData name="Graham Stanhope" userId="02cac121-3191-4a3f-abea-e8366f278bc8" providerId="ADAL" clId="{7064C739-D262-419F-BD68-31A9B76DF1E9}" dt="2019-05-14T13:06:22.414" v="2164" actId="2085"/>
          <ac:spMkLst>
            <pc:docMk/>
            <pc:sldMk cId="1278579646" sldId="585"/>
            <ac:spMk id="7" creationId="{00000000-0000-0000-0000-000000000000}"/>
          </ac:spMkLst>
        </pc:spChg>
        <pc:spChg chg="mod">
          <ac:chgData name="Graham Stanhope" userId="02cac121-3191-4a3f-abea-e8366f278bc8" providerId="ADAL" clId="{7064C739-D262-419F-BD68-31A9B76DF1E9}" dt="2019-05-14T11:03:00.073" v="2097" actId="1035"/>
          <ac:spMkLst>
            <pc:docMk/>
            <pc:sldMk cId="1278579646" sldId="585"/>
            <ac:spMk id="9" creationId="{00000000-0000-0000-0000-000000000000}"/>
          </ac:spMkLst>
        </pc:spChg>
        <pc:spChg chg="mod">
          <ac:chgData name="Graham Stanhope" userId="02cac121-3191-4a3f-abea-e8366f278bc8" providerId="ADAL" clId="{7064C739-D262-419F-BD68-31A9B76DF1E9}" dt="2019-05-14T11:09:32.830" v="2129" actId="208"/>
          <ac:spMkLst>
            <pc:docMk/>
            <pc:sldMk cId="1278579646" sldId="585"/>
            <ac:spMk id="11" creationId="{00000000-0000-0000-0000-000000000000}"/>
          </ac:spMkLst>
        </pc:spChg>
        <pc:spChg chg="mod">
          <ac:chgData name="Graham Stanhope" userId="02cac121-3191-4a3f-abea-e8366f278bc8" providerId="ADAL" clId="{7064C739-D262-419F-BD68-31A9B76DF1E9}" dt="2019-05-14T11:09:32.830" v="2129" actId="208"/>
          <ac:spMkLst>
            <pc:docMk/>
            <pc:sldMk cId="1278579646" sldId="585"/>
            <ac:spMk id="12" creationId="{00000000-0000-0000-0000-000000000000}"/>
          </ac:spMkLst>
        </pc:spChg>
        <pc:spChg chg="mod">
          <ac:chgData name="Graham Stanhope" userId="02cac121-3191-4a3f-abea-e8366f278bc8" providerId="ADAL" clId="{7064C739-D262-419F-BD68-31A9B76DF1E9}" dt="2019-05-14T11:09:32.830" v="2129" actId="208"/>
          <ac:spMkLst>
            <pc:docMk/>
            <pc:sldMk cId="1278579646" sldId="585"/>
            <ac:spMk id="13" creationId="{00000000-0000-0000-0000-000000000000}"/>
          </ac:spMkLst>
        </pc:spChg>
        <pc:spChg chg="mod">
          <ac:chgData name="Graham Stanhope" userId="02cac121-3191-4a3f-abea-e8366f278bc8" providerId="ADAL" clId="{7064C739-D262-419F-BD68-31A9B76DF1E9}" dt="2019-05-14T11:09:19.423" v="2128" actId="207"/>
          <ac:spMkLst>
            <pc:docMk/>
            <pc:sldMk cId="1278579646" sldId="585"/>
            <ac:spMk id="14" creationId="{00000000-0000-0000-0000-000000000000}"/>
          </ac:spMkLst>
        </pc:spChg>
        <pc:spChg chg="mod">
          <ac:chgData name="Graham Stanhope" userId="02cac121-3191-4a3f-abea-e8366f278bc8" providerId="ADAL" clId="{7064C739-D262-419F-BD68-31A9B76DF1E9}" dt="2019-05-14T11:09:19.423" v="2128" actId="207"/>
          <ac:spMkLst>
            <pc:docMk/>
            <pc:sldMk cId="1278579646" sldId="585"/>
            <ac:spMk id="15" creationId="{00000000-0000-0000-0000-000000000000}"/>
          </ac:spMkLst>
        </pc:spChg>
        <pc:spChg chg="mod">
          <ac:chgData name="Graham Stanhope" userId="02cac121-3191-4a3f-abea-e8366f278bc8" providerId="ADAL" clId="{7064C739-D262-419F-BD68-31A9B76DF1E9}" dt="2019-05-14T11:09:19.423" v="2128" actId="207"/>
          <ac:spMkLst>
            <pc:docMk/>
            <pc:sldMk cId="1278579646" sldId="585"/>
            <ac:spMk id="16" creationId="{00000000-0000-0000-0000-000000000000}"/>
          </ac:spMkLst>
        </pc:spChg>
        <pc:spChg chg="del">
          <ac:chgData name="Graham Stanhope" userId="02cac121-3191-4a3f-abea-e8366f278bc8" providerId="ADAL" clId="{7064C739-D262-419F-BD68-31A9B76DF1E9}" dt="2019-05-14T10:59:15.312" v="1997" actId="478"/>
          <ac:spMkLst>
            <pc:docMk/>
            <pc:sldMk cId="1278579646" sldId="585"/>
            <ac:spMk id="17" creationId="{00000000-0000-0000-0000-000000000000}"/>
          </ac:spMkLst>
        </pc:spChg>
        <pc:spChg chg="del">
          <ac:chgData name="Graham Stanhope" userId="02cac121-3191-4a3f-abea-e8366f278bc8" providerId="ADAL" clId="{7064C739-D262-419F-BD68-31A9B76DF1E9}" dt="2019-05-14T10:59:20.953" v="1998" actId="478"/>
          <ac:spMkLst>
            <pc:docMk/>
            <pc:sldMk cId="1278579646" sldId="585"/>
            <ac:spMk id="18" creationId="{00000000-0000-0000-0000-000000000000}"/>
          </ac:spMkLst>
        </pc:spChg>
        <pc:picChg chg="del mod">
          <ac:chgData name="Graham Stanhope" userId="02cac121-3191-4a3f-abea-e8366f278bc8" providerId="ADAL" clId="{7064C739-D262-419F-BD68-31A9B76DF1E9}" dt="2019-05-14T10:59:39.232" v="2002" actId="478"/>
          <ac:picMkLst>
            <pc:docMk/>
            <pc:sldMk cId="1278579646" sldId="585"/>
            <ac:picMk id="8" creationId="{00000000-0000-0000-0000-000000000000}"/>
          </ac:picMkLst>
        </pc:picChg>
        <pc:picChg chg="mod">
          <ac:chgData name="Graham Stanhope" userId="02cac121-3191-4a3f-abea-e8366f278bc8" providerId="ADAL" clId="{7064C739-D262-419F-BD68-31A9B76DF1E9}" dt="2019-05-14T11:03:00.073" v="2097" actId="1035"/>
          <ac:picMkLst>
            <pc:docMk/>
            <pc:sldMk cId="1278579646" sldId="585"/>
            <ac:picMk id="10" creationId="{00000000-0000-0000-0000-000000000000}"/>
          </ac:picMkLst>
        </pc:picChg>
        <pc:picChg chg="add mod">
          <ac:chgData name="Graham Stanhope" userId="02cac121-3191-4a3f-abea-e8366f278bc8" providerId="ADAL" clId="{7064C739-D262-419F-BD68-31A9B76DF1E9}" dt="2019-05-14T11:03:00.073" v="2097" actId="1035"/>
          <ac:picMkLst>
            <pc:docMk/>
            <pc:sldMk cId="1278579646" sldId="585"/>
            <ac:picMk id="19" creationId="{8053D540-7895-4FD6-A45B-FE97ACEE6FB2}"/>
          </ac:picMkLst>
        </pc:picChg>
      </pc:sldChg>
      <pc:sldChg chg="addSp delSp modSp">
        <pc:chgData name="Graham Stanhope" userId="02cac121-3191-4a3f-abea-e8366f278bc8" providerId="ADAL" clId="{7064C739-D262-419F-BD68-31A9B76DF1E9}" dt="2019-05-14T13:20:07.474" v="2223" actId="20577"/>
        <pc:sldMkLst>
          <pc:docMk/>
          <pc:sldMk cId="3676809112" sldId="587"/>
        </pc:sldMkLst>
        <pc:spChg chg="mod">
          <ac:chgData name="Graham Stanhope" userId="02cac121-3191-4a3f-abea-e8366f278bc8" providerId="ADAL" clId="{7064C739-D262-419F-BD68-31A9B76DF1E9}" dt="2019-05-14T13:19:58.718" v="2219" actId="20577"/>
          <ac:spMkLst>
            <pc:docMk/>
            <pc:sldMk cId="3676809112" sldId="587"/>
            <ac:spMk id="2" creationId="{00000000-0000-0000-0000-000000000000}"/>
          </ac:spMkLst>
        </pc:spChg>
        <pc:spChg chg="mod">
          <ac:chgData name="Graham Stanhope" userId="02cac121-3191-4a3f-abea-e8366f278bc8" providerId="ADAL" clId="{7064C739-D262-419F-BD68-31A9B76DF1E9}" dt="2019-05-14T13:20:07.474" v="2223" actId="20577"/>
          <ac:spMkLst>
            <pc:docMk/>
            <pc:sldMk cId="3676809112" sldId="587"/>
            <ac:spMk id="4" creationId="{00000000-0000-0000-0000-000000000000}"/>
          </ac:spMkLst>
        </pc:spChg>
        <pc:spChg chg="del">
          <ac:chgData name="Graham Stanhope" userId="02cac121-3191-4a3f-abea-e8366f278bc8" providerId="ADAL" clId="{7064C739-D262-419F-BD68-31A9B76DF1E9}" dt="2019-05-14T12:19:54.681" v="2130" actId="478"/>
          <ac:spMkLst>
            <pc:docMk/>
            <pc:sldMk cId="3676809112" sldId="587"/>
            <ac:spMk id="11" creationId="{00000000-0000-0000-0000-000000000000}"/>
          </ac:spMkLst>
        </pc:spChg>
        <pc:spChg chg="del">
          <ac:chgData name="Graham Stanhope" userId="02cac121-3191-4a3f-abea-e8366f278bc8" providerId="ADAL" clId="{7064C739-D262-419F-BD68-31A9B76DF1E9}" dt="2019-05-14T12:19:58.061" v="2131" actId="478"/>
          <ac:spMkLst>
            <pc:docMk/>
            <pc:sldMk cId="3676809112" sldId="587"/>
            <ac:spMk id="12" creationId="{00000000-0000-0000-0000-000000000000}"/>
          </ac:spMkLst>
        </pc:spChg>
        <pc:spChg chg="del">
          <ac:chgData name="Graham Stanhope" userId="02cac121-3191-4a3f-abea-e8366f278bc8" providerId="ADAL" clId="{7064C739-D262-419F-BD68-31A9B76DF1E9}" dt="2019-05-14T12:20:01.493" v="2132" actId="478"/>
          <ac:spMkLst>
            <pc:docMk/>
            <pc:sldMk cId="3676809112" sldId="587"/>
            <ac:spMk id="13" creationId="{00000000-0000-0000-0000-000000000000}"/>
          </ac:spMkLst>
        </pc:spChg>
        <pc:spChg chg="del">
          <ac:chgData name="Graham Stanhope" userId="02cac121-3191-4a3f-abea-e8366f278bc8" providerId="ADAL" clId="{7064C739-D262-419F-BD68-31A9B76DF1E9}" dt="2019-05-14T12:20:05.420" v="2133" actId="478"/>
          <ac:spMkLst>
            <pc:docMk/>
            <pc:sldMk cId="3676809112" sldId="587"/>
            <ac:spMk id="14" creationId="{00000000-0000-0000-0000-000000000000}"/>
          </ac:spMkLst>
        </pc:spChg>
        <pc:spChg chg="del">
          <ac:chgData name="Graham Stanhope" userId="02cac121-3191-4a3f-abea-e8366f278bc8" providerId="ADAL" clId="{7064C739-D262-419F-BD68-31A9B76DF1E9}" dt="2019-05-14T12:20:09.350" v="2134" actId="478"/>
          <ac:spMkLst>
            <pc:docMk/>
            <pc:sldMk cId="3676809112" sldId="587"/>
            <ac:spMk id="15" creationId="{00000000-0000-0000-0000-000000000000}"/>
          </ac:spMkLst>
        </pc:spChg>
        <pc:spChg chg="del">
          <ac:chgData name="Graham Stanhope" userId="02cac121-3191-4a3f-abea-e8366f278bc8" providerId="ADAL" clId="{7064C739-D262-419F-BD68-31A9B76DF1E9}" dt="2019-05-14T12:20:12.807" v="2135" actId="478"/>
          <ac:spMkLst>
            <pc:docMk/>
            <pc:sldMk cId="3676809112" sldId="587"/>
            <ac:spMk id="16" creationId="{00000000-0000-0000-0000-000000000000}"/>
          </ac:spMkLst>
        </pc:spChg>
        <pc:spChg chg="del">
          <ac:chgData name="Graham Stanhope" userId="02cac121-3191-4a3f-abea-e8366f278bc8" providerId="ADAL" clId="{7064C739-D262-419F-BD68-31A9B76DF1E9}" dt="2019-05-14T12:20:15.906" v="2136" actId="478"/>
          <ac:spMkLst>
            <pc:docMk/>
            <pc:sldMk cId="3676809112" sldId="587"/>
            <ac:spMk id="17" creationId="{00000000-0000-0000-0000-000000000000}"/>
          </ac:spMkLst>
        </pc:spChg>
        <pc:spChg chg="add">
          <ac:chgData name="Graham Stanhope" userId="02cac121-3191-4a3f-abea-e8366f278bc8" providerId="ADAL" clId="{7064C739-D262-419F-BD68-31A9B76DF1E9}" dt="2019-05-14T13:05:21.601" v="2154"/>
          <ac:spMkLst>
            <pc:docMk/>
            <pc:sldMk cId="3676809112" sldId="587"/>
            <ac:spMk id="19" creationId="{A2D425A4-B8FC-4695-BFD8-472C6C1CE79D}"/>
          </ac:spMkLst>
        </pc:spChg>
        <pc:picChg chg="del">
          <ac:chgData name="Graham Stanhope" userId="02cac121-3191-4a3f-abea-e8366f278bc8" providerId="ADAL" clId="{7064C739-D262-419F-BD68-31A9B76DF1E9}" dt="2019-05-14T12:21:28.936" v="2138" actId="478"/>
          <ac:picMkLst>
            <pc:docMk/>
            <pc:sldMk cId="3676809112" sldId="587"/>
            <ac:picMk id="10" creationId="{00000000-0000-0000-0000-000000000000}"/>
          </ac:picMkLst>
        </pc:picChg>
        <pc:picChg chg="add mod">
          <ac:chgData name="Graham Stanhope" userId="02cac121-3191-4a3f-abea-e8366f278bc8" providerId="ADAL" clId="{7064C739-D262-419F-BD68-31A9B76DF1E9}" dt="2019-05-14T12:21:39.903" v="2140" actId="1035"/>
          <ac:picMkLst>
            <pc:docMk/>
            <pc:sldMk cId="3676809112" sldId="587"/>
            <ac:picMk id="18" creationId="{4A5E294F-7714-443C-A8AA-0336E46915A9}"/>
          </ac:picMkLst>
        </pc:picChg>
      </pc:sldChg>
      <pc:sldChg chg="addSp delSp modSp">
        <pc:chgData name="Graham Stanhope" userId="02cac121-3191-4a3f-abea-e8366f278bc8" providerId="ADAL" clId="{7064C739-D262-419F-BD68-31A9B76DF1E9}" dt="2019-05-14T13:20:46.511" v="2240" actId="20577"/>
        <pc:sldMkLst>
          <pc:docMk/>
          <pc:sldMk cId="87438912" sldId="588"/>
        </pc:sldMkLst>
        <pc:spChg chg="mod">
          <ac:chgData name="Graham Stanhope" userId="02cac121-3191-4a3f-abea-e8366f278bc8" providerId="ADAL" clId="{7064C739-D262-419F-BD68-31A9B76DF1E9}" dt="2019-05-14T13:20:29.878" v="2234" actId="20577"/>
          <ac:spMkLst>
            <pc:docMk/>
            <pc:sldMk cId="87438912" sldId="588"/>
            <ac:spMk id="2" creationId="{00000000-0000-0000-0000-000000000000}"/>
          </ac:spMkLst>
        </pc:spChg>
        <pc:spChg chg="mod">
          <ac:chgData name="Graham Stanhope" userId="02cac121-3191-4a3f-abea-e8366f278bc8" providerId="ADAL" clId="{7064C739-D262-419F-BD68-31A9B76DF1E9}" dt="2019-05-14T13:20:46.511" v="2240" actId="20577"/>
          <ac:spMkLst>
            <pc:docMk/>
            <pc:sldMk cId="87438912" sldId="588"/>
            <ac:spMk id="3" creationId="{00000000-0000-0000-0000-000000000000}"/>
          </ac:spMkLst>
        </pc:spChg>
        <pc:spChg chg="mod">
          <ac:chgData name="Graham Stanhope" userId="02cac121-3191-4a3f-abea-e8366f278bc8" providerId="ADAL" clId="{7064C739-D262-419F-BD68-31A9B76DF1E9}" dt="2019-05-14T13:07:24.191" v="2193" actId="1037"/>
          <ac:spMkLst>
            <pc:docMk/>
            <pc:sldMk cId="87438912" sldId="588"/>
            <ac:spMk id="9" creationId="{00000000-0000-0000-0000-000000000000}"/>
          </ac:spMkLst>
        </pc:spChg>
        <pc:spChg chg="del">
          <ac:chgData name="Graham Stanhope" userId="02cac121-3191-4a3f-abea-e8366f278bc8" providerId="ADAL" clId="{7064C739-D262-419F-BD68-31A9B76DF1E9}" dt="2019-05-14T13:06:40.367" v="2165" actId="478"/>
          <ac:spMkLst>
            <pc:docMk/>
            <pc:sldMk cId="87438912" sldId="588"/>
            <ac:spMk id="10" creationId="{00000000-0000-0000-0000-000000000000}"/>
          </ac:spMkLst>
        </pc:spChg>
        <pc:spChg chg="del">
          <ac:chgData name="Graham Stanhope" userId="02cac121-3191-4a3f-abea-e8366f278bc8" providerId="ADAL" clId="{7064C739-D262-419F-BD68-31A9B76DF1E9}" dt="2019-05-14T13:07:30.246" v="2194" actId="478"/>
          <ac:spMkLst>
            <pc:docMk/>
            <pc:sldMk cId="87438912" sldId="588"/>
            <ac:spMk id="11" creationId="{00000000-0000-0000-0000-000000000000}"/>
          </ac:spMkLst>
        </pc:spChg>
        <pc:spChg chg="del mod">
          <ac:chgData name="Graham Stanhope" userId="02cac121-3191-4a3f-abea-e8366f278bc8" providerId="ADAL" clId="{7064C739-D262-419F-BD68-31A9B76DF1E9}" dt="2019-05-14T13:07:33.103" v="2196" actId="478"/>
          <ac:spMkLst>
            <pc:docMk/>
            <pc:sldMk cId="87438912" sldId="588"/>
            <ac:spMk id="12" creationId="{00000000-0000-0000-0000-000000000000}"/>
          </ac:spMkLst>
        </pc:spChg>
        <pc:spChg chg="del">
          <ac:chgData name="Graham Stanhope" userId="02cac121-3191-4a3f-abea-e8366f278bc8" providerId="ADAL" clId="{7064C739-D262-419F-BD68-31A9B76DF1E9}" dt="2019-05-14T13:07:36.102" v="2197" actId="478"/>
          <ac:spMkLst>
            <pc:docMk/>
            <pc:sldMk cId="87438912" sldId="588"/>
            <ac:spMk id="13" creationId="{00000000-0000-0000-0000-000000000000}"/>
          </ac:spMkLst>
        </pc:spChg>
        <pc:spChg chg="add">
          <ac:chgData name="Graham Stanhope" userId="02cac121-3191-4a3f-abea-e8366f278bc8" providerId="ADAL" clId="{7064C739-D262-419F-BD68-31A9B76DF1E9}" dt="2019-05-14T13:05:27.451" v="2155"/>
          <ac:spMkLst>
            <pc:docMk/>
            <pc:sldMk cId="87438912" sldId="588"/>
            <ac:spMk id="15" creationId="{59E46D31-98BC-49C6-B64F-5D231AE08F98}"/>
          </ac:spMkLst>
        </pc:spChg>
        <pc:spChg chg="del">
          <ac:chgData name="Graham Stanhope" userId="02cac121-3191-4a3f-abea-e8366f278bc8" providerId="ADAL" clId="{7064C739-D262-419F-BD68-31A9B76DF1E9}" dt="2019-05-14T13:07:39.014" v="2198" actId="478"/>
          <ac:spMkLst>
            <pc:docMk/>
            <pc:sldMk cId="87438912" sldId="588"/>
            <ac:spMk id="16" creationId="{07CC594D-2289-42DA-99C4-9B0DF7D63565}"/>
          </ac:spMkLst>
        </pc:spChg>
        <pc:spChg chg="add del">
          <ac:chgData name="Graham Stanhope" userId="02cac121-3191-4a3f-abea-e8366f278bc8" providerId="ADAL" clId="{7064C739-D262-419F-BD68-31A9B76DF1E9}" dt="2019-05-14T13:06:50.710" v="2169" actId="478"/>
          <ac:spMkLst>
            <pc:docMk/>
            <pc:sldMk cId="87438912" sldId="588"/>
            <ac:spMk id="19" creationId="{E51F3154-7AB4-4EFC-B651-956BD7670A07}"/>
          </ac:spMkLst>
        </pc:spChg>
        <pc:picChg chg="del mod">
          <ac:chgData name="Graham Stanhope" userId="02cac121-3191-4a3f-abea-e8366f278bc8" providerId="ADAL" clId="{7064C739-D262-419F-BD68-31A9B76DF1E9}" dt="2019-05-14T13:06:43.701" v="2167" actId="478"/>
          <ac:picMkLst>
            <pc:docMk/>
            <pc:sldMk cId="87438912" sldId="588"/>
            <ac:picMk id="8" creationId="{00000000-0000-0000-0000-000000000000}"/>
          </ac:picMkLst>
        </pc:picChg>
        <pc:picChg chg="del">
          <ac:chgData name="Graham Stanhope" userId="02cac121-3191-4a3f-abea-e8366f278bc8" providerId="ADAL" clId="{7064C739-D262-419F-BD68-31A9B76DF1E9}" dt="2019-05-14T13:07:52.494" v="2201" actId="478"/>
          <ac:picMkLst>
            <pc:docMk/>
            <pc:sldMk cId="87438912" sldId="588"/>
            <ac:picMk id="17" creationId="{70FA87B0-81E5-44D8-A8AE-EFA50A328231}"/>
          </ac:picMkLst>
        </pc:picChg>
        <pc:picChg chg="add mod">
          <ac:chgData name="Graham Stanhope" userId="02cac121-3191-4a3f-abea-e8366f278bc8" providerId="ADAL" clId="{7064C739-D262-419F-BD68-31A9B76DF1E9}" dt="2019-05-14T13:07:14.137" v="2171" actId="1076"/>
          <ac:picMkLst>
            <pc:docMk/>
            <pc:sldMk cId="87438912" sldId="588"/>
            <ac:picMk id="20" creationId="{8F5C6D3E-BB3D-426F-BF77-30189DBD80D2}"/>
          </ac:picMkLst>
        </pc:picChg>
        <pc:picChg chg="add mod">
          <ac:chgData name="Graham Stanhope" userId="02cac121-3191-4a3f-abea-e8366f278bc8" providerId="ADAL" clId="{7064C739-D262-419F-BD68-31A9B76DF1E9}" dt="2019-05-14T13:07:59.645" v="2202" actId="1076"/>
          <ac:picMkLst>
            <pc:docMk/>
            <pc:sldMk cId="87438912" sldId="588"/>
            <ac:picMk id="21" creationId="{E31D74A5-431C-4417-9544-C4EAB95EE65C}"/>
          </ac:picMkLst>
        </pc:picChg>
      </pc:sldChg>
      <pc:sldChg chg="addSp delSp modSp">
        <pc:chgData name="Graham Stanhope" userId="02cac121-3191-4a3f-abea-e8366f278bc8" providerId="ADAL" clId="{7064C739-D262-419F-BD68-31A9B76DF1E9}" dt="2019-05-14T13:23:50.731" v="2275" actId="179"/>
        <pc:sldMkLst>
          <pc:docMk/>
          <pc:sldMk cId="1052034256" sldId="589"/>
        </pc:sldMkLst>
        <pc:spChg chg="mod">
          <ac:chgData name="Graham Stanhope" userId="02cac121-3191-4a3f-abea-e8366f278bc8" providerId="ADAL" clId="{7064C739-D262-419F-BD68-31A9B76DF1E9}" dt="2019-05-14T13:21:28.934" v="2257" actId="20577"/>
          <ac:spMkLst>
            <pc:docMk/>
            <pc:sldMk cId="1052034256" sldId="589"/>
            <ac:spMk id="2" creationId="{00000000-0000-0000-0000-000000000000}"/>
          </ac:spMkLst>
        </pc:spChg>
        <pc:spChg chg="mod">
          <ac:chgData name="Graham Stanhope" userId="02cac121-3191-4a3f-abea-e8366f278bc8" providerId="ADAL" clId="{7064C739-D262-419F-BD68-31A9B76DF1E9}" dt="2019-05-14T13:23:50.731" v="2275" actId="179"/>
          <ac:spMkLst>
            <pc:docMk/>
            <pc:sldMk cId="1052034256" sldId="589"/>
            <ac:spMk id="3" creationId="{00000000-0000-0000-0000-000000000000}"/>
          </ac:spMkLst>
        </pc:spChg>
        <pc:spChg chg="mod">
          <ac:chgData name="Graham Stanhope" userId="02cac121-3191-4a3f-abea-e8366f278bc8" providerId="ADAL" clId="{7064C739-D262-419F-BD68-31A9B76DF1E9}" dt="2019-05-14T13:21:41.056" v="2263" actId="20577"/>
          <ac:spMkLst>
            <pc:docMk/>
            <pc:sldMk cId="1052034256" sldId="589"/>
            <ac:spMk id="4" creationId="{00000000-0000-0000-0000-000000000000}"/>
          </ac:spMkLst>
        </pc:spChg>
        <pc:spChg chg="add">
          <ac:chgData name="Graham Stanhope" userId="02cac121-3191-4a3f-abea-e8366f278bc8" providerId="ADAL" clId="{7064C739-D262-419F-BD68-31A9B76DF1E9}" dt="2019-05-14T13:05:33.378" v="2156"/>
          <ac:spMkLst>
            <pc:docMk/>
            <pc:sldMk cId="1052034256" sldId="589"/>
            <ac:spMk id="9" creationId="{CCEDCCD5-1328-48DE-80F0-D6F99C7A392B}"/>
          </ac:spMkLst>
        </pc:spChg>
        <pc:spChg chg="del">
          <ac:chgData name="Graham Stanhope" userId="02cac121-3191-4a3f-abea-e8366f278bc8" providerId="ADAL" clId="{7064C739-D262-419F-BD68-31A9B76DF1E9}" dt="2019-05-14T13:21:50.261" v="2264" actId="478"/>
          <ac:spMkLst>
            <pc:docMk/>
            <pc:sldMk cId="1052034256" sldId="589"/>
            <ac:spMk id="14" creationId="{00000000-0000-0000-0000-000000000000}"/>
          </ac:spMkLst>
        </pc:spChg>
        <pc:picChg chg="del">
          <ac:chgData name="Graham Stanhope" userId="02cac121-3191-4a3f-abea-e8366f278bc8" providerId="ADAL" clId="{7064C739-D262-419F-BD68-31A9B76DF1E9}" dt="2019-05-14T13:22:05.486" v="2265" actId="478"/>
          <ac:picMkLst>
            <pc:docMk/>
            <pc:sldMk cId="1052034256" sldId="589"/>
            <ac:picMk id="8" creationId="{00000000-0000-0000-0000-000000000000}"/>
          </ac:picMkLst>
        </pc:picChg>
        <pc:picChg chg="add mod">
          <ac:chgData name="Graham Stanhope" userId="02cac121-3191-4a3f-abea-e8366f278bc8" providerId="ADAL" clId="{7064C739-D262-419F-BD68-31A9B76DF1E9}" dt="2019-05-14T13:22:19.150" v="2267" actId="1076"/>
          <ac:picMkLst>
            <pc:docMk/>
            <pc:sldMk cId="1052034256" sldId="589"/>
            <ac:picMk id="10" creationId="{B47A76D6-CFB5-40F5-9015-35799632D1A4}"/>
          </ac:picMkLst>
        </pc:picChg>
      </pc:sldChg>
      <pc:sldChg chg="addSp delSp modSp">
        <pc:chgData name="Graham Stanhope" userId="02cac121-3191-4a3f-abea-e8366f278bc8" providerId="ADAL" clId="{7064C739-D262-419F-BD68-31A9B76DF1E9}" dt="2019-05-14T13:26:45.194" v="2301" actId="20577"/>
        <pc:sldMkLst>
          <pc:docMk/>
          <pc:sldMk cId="3808306544" sldId="590"/>
        </pc:sldMkLst>
        <pc:spChg chg="mod">
          <ac:chgData name="Graham Stanhope" userId="02cac121-3191-4a3f-abea-e8366f278bc8" providerId="ADAL" clId="{7064C739-D262-419F-BD68-31A9B76DF1E9}" dt="2019-05-14T13:25:03.858" v="2288" actId="20577"/>
          <ac:spMkLst>
            <pc:docMk/>
            <pc:sldMk cId="3808306544" sldId="590"/>
            <ac:spMk id="2" creationId="{00000000-0000-0000-0000-000000000000}"/>
          </ac:spMkLst>
        </pc:spChg>
        <pc:spChg chg="mod">
          <ac:chgData name="Graham Stanhope" userId="02cac121-3191-4a3f-abea-e8366f278bc8" providerId="ADAL" clId="{7064C739-D262-419F-BD68-31A9B76DF1E9}" dt="2019-05-14T13:26:45.194" v="2301" actId="20577"/>
          <ac:spMkLst>
            <pc:docMk/>
            <pc:sldMk cId="3808306544" sldId="590"/>
            <ac:spMk id="8" creationId="{00000000-0000-0000-0000-000000000000}"/>
          </ac:spMkLst>
        </pc:spChg>
        <pc:spChg chg="del">
          <ac:chgData name="Graham Stanhope" userId="02cac121-3191-4a3f-abea-e8366f278bc8" providerId="ADAL" clId="{7064C739-D262-419F-BD68-31A9B76DF1E9}" dt="2019-05-14T13:26:27.344" v="2299" actId="478"/>
          <ac:spMkLst>
            <pc:docMk/>
            <pc:sldMk cId="3808306544" sldId="590"/>
            <ac:spMk id="9" creationId="{00000000-0000-0000-0000-000000000000}"/>
          </ac:spMkLst>
        </pc:spChg>
        <pc:spChg chg="add">
          <ac:chgData name="Graham Stanhope" userId="02cac121-3191-4a3f-abea-e8366f278bc8" providerId="ADAL" clId="{7064C739-D262-419F-BD68-31A9B76DF1E9}" dt="2019-05-14T13:05:37.730" v="2157"/>
          <ac:spMkLst>
            <pc:docMk/>
            <pc:sldMk cId="3808306544" sldId="590"/>
            <ac:spMk id="13" creationId="{311EE2A9-6D9B-4103-978A-5D4382F66626}"/>
          </ac:spMkLst>
        </pc:spChg>
        <pc:spChg chg="del">
          <ac:chgData name="Graham Stanhope" userId="02cac121-3191-4a3f-abea-e8366f278bc8" providerId="ADAL" clId="{7064C739-D262-419F-BD68-31A9B76DF1E9}" dt="2019-05-14T13:25:10.544" v="2289" actId="478"/>
          <ac:spMkLst>
            <pc:docMk/>
            <pc:sldMk cId="3808306544" sldId="590"/>
            <ac:spMk id="19" creationId="{00000000-0000-0000-0000-000000000000}"/>
          </ac:spMkLst>
        </pc:spChg>
        <pc:spChg chg="del">
          <ac:chgData name="Graham Stanhope" userId="02cac121-3191-4a3f-abea-e8366f278bc8" providerId="ADAL" clId="{7064C739-D262-419F-BD68-31A9B76DF1E9}" dt="2019-05-14T13:25:13.927" v="2290" actId="478"/>
          <ac:spMkLst>
            <pc:docMk/>
            <pc:sldMk cId="3808306544" sldId="590"/>
            <ac:spMk id="20" creationId="{00000000-0000-0000-0000-000000000000}"/>
          </ac:spMkLst>
        </pc:spChg>
        <pc:spChg chg="del">
          <ac:chgData name="Graham Stanhope" userId="02cac121-3191-4a3f-abea-e8366f278bc8" providerId="ADAL" clId="{7064C739-D262-419F-BD68-31A9B76DF1E9}" dt="2019-05-14T13:25:17.008" v="2291" actId="478"/>
          <ac:spMkLst>
            <pc:docMk/>
            <pc:sldMk cId="3808306544" sldId="590"/>
            <ac:spMk id="21" creationId="{00000000-0000-0000-0000-000000000000}"/>
          </ac:spMkLst>
        </pc:spChg>
        <pc:picChg chg="add mod">
          <ac:chgData name="Graham Stanhope" userId="02cac121-3191-4a3f-abea-e8366f278bc8" providerId="ADAL" clId="{7064C739-D262-419F-BD68-31A9B76DF1E9}" dt="2019-05-14T13:25:50.901" v="2295" actId="1076"/>
          <ac:picMkLst>
            <pc:docMk/>
            <pc:sldMk cId="3808306544" sldId="590"/>
            <ac:picMk id="14" creationId="{4CF3FDA8-F8F0-4BF3-B447-2C13462AF029}"/>
          </ac:picMkLst>
        </pc:picChg>
        <pc:picChg chg="add mod">
          <ac:chgData name="Graham Stanhope" userId="02cac121-3191-4a3f-abea-e8366f278bc8" providerId="ADAL" clId="{7064C739-D262-419F-BD68-31A9B76DF1E9}" dt="2019-05-14T13:26:12.749" v="2298" actId="1076"/>
          <ac:picMkLst>
            <pc:docMk/>
            <pc:sldMk cId="3808306544" sldId="590"/>
            <ac:picMk id="15" creationId="{47F37F72-4E86-40FC-9BEE-2CA706E1415D}"/>
          </ac:picMkLst>
        </pc:picChg>
        <pc:picChg chg="del">
          <ac:chgData name="Graham Stanhope" userId="02cac121-3191-4a3f-abea-e8366f278bc8" providerId="ADAL" clId="{7064C739-D262-419F-BD68-31A9B76DF1E9}" dt="2019-05-14T13:25:42.503" v="2294" actId="478"/>
          <ac:picMkLst>
            <pc:docMk/>
            <pc:sldMk cId="3808306544" sldId="590"/>
            <ac:picMk id="16" creationId="{7A331A54-042F-4DED-BDE2-B2D0909533AB}"/>
          </ac:picMkLst>
        </pc:picChg>
        <pc:picChg chg="del">
          <ac:chgData name="Graham Stanhope" userId="02cac121-3191-4a3f-abea-e8366f278bc8" providerId="ADAL" clId="{7064C739-D262-419F-BD68-31A9B76DF1E9}" dt="2019-05-14T13:25:55.040" v="2296" actId="478"/>
          <ac:picMkLst>
            <pc:docMk/>
            <pc:sldMk cId="3808306544" sldId="590"/>
            <ac:picMk id="18" creationId="{EE2DEDEE-659F-4C8D-A274-D66DC0D55DA2}"/>
          </ac:picMkLst>
        </pc:picChg>
      </pc:sldChg>
      <pc:sldChg chg="addSp delSp modSp">
        <pc:chgData name="Graham Stanhope" userId="02cac121-3191-4a3f-abea-e8366f278bc8" providerId="ADAL" clId="{7064C739-D262-419F-BD68-31A9B76DF1E9}" dt="2019-05-14T13:34:06.533" v="2383" actId="1076"/>
        <pc:sldMkLst>
          <pc:docMk/>
          <pc:sldMk cId="376516108" sldId="591"/>
        </pc:sldMkLst>
        <pc:spChg chg="mod">
          <ac:chgData name="Graham Stanhope" userId="02cac121-3191-4a3f-abea-e8366f278bc8" providerId="ADAL" clId="{7064C739-D262-419F-BD68-31A9B76DF1E9}" dt="2019-05-14T13:27:02.673" v="2310" actId="20577"/>
          <ac:spMkLst>
            <pc:docMk/>
            <pc:sldMk cId="376516108" sldId="591"/>
            <ac:spMk id="2" creationId="{00000000-0000-0000-0000-000000000000}"/>
          </ac:spMkLst>
        </pc:spChg>
        <pc:spChg chg="del">
          <ac:chgData name="Graham Stanhope" userId="02cac121-3191-4a3f-abea-e8366f278bc8" providerId="ADAL" clId="{7064C739-D262-419F-BD68-31A9B76DF1E9}" dt="2019-05-14T13:32:27.227" v="2311" actId="478"/>
          <ac:spMkLst>
            <pc:docMk/>
            <pc:sldMk cId="376516108" sldId="591"/>
            <ac:spMk id="6" creationId="{00000000-0000-0000-0000-000000000000}"/>
          </ac:spMkLst>
        </pc:spChg>
        <pc:spChg chg="del">
          <ac:chgData name="Graham Stanhope" userId="02cac121-3191-4a3f-abea-e8366f278bc8" providerId="ADAL" clId="{7064C739-D262-419F-BD68-31A9B76DF1E9}" dt="2019-05-14T13:32:33.667" v="2312" actId="478"/>
          <ac:spMkLst>
            <pc:docMk/>
            <pc:sldMk cId="376516108" sldId="591"/>
            <ac:spMk id="7" creationId="{00000000-0000-0000-0000-000000000000}"/>
          </ac:spMkLst>
        </pc:spChg>
        <pc:spChg chg="del">
          <ac:chgData name="Graham Stanhope" userId="02cac121-3191-4a3f-abea-e8366f278bc8" providerId="ADAL" clId="{7064C739-D262-419F-BD68-31A9B76DF1E9}" dt="2019-05-14T13:32:37.235" v="2313" actId="478"/>
          <ac:spMkLst>
            <pc:docMk/>
            <pc:sldMk cId="376516108" sldId="591"/>
            <ac:spMk id="13" creationId="{00000000-0000-0000-0000-000000000000}"/>
          </ac:spMkLst>
        </pc:spChg>
        <pc:spChg chg="mod">
          <ac:chgData name="Graham Stanhope" userId="02cac121-3191-4a3f-abea-e8366f278bc8" providerId="ADAL" clId="{7064C739-D262-419F-BD68-31A9B76DF1E9}" dt="2019-05-14T13:33:55.430" v="2382" actId="1037"/>
          <ac:spMkLst>
            <pc:docMk/>
            <pc:sldMk cId="376516108" sldId="591"/>
            <ac:spMk id="17" creationId="{C6A2D69E-1B6A-4CC3-B6D6-972336AB0440}"/>
          </ac:spMkLst>
        </pc:spChg>
        <pc:picChg chg="del">
          <ac:chgData name="Graham Stanhope" userId="02cac121-3191-4a3f-abea-e8366f278bc8" providerId="ADAL" clId="{7064C739-D262-419F-BD68-31A9B76DF1E9}" dt="2019-05-14T13:33:03.834" v="2316" actId="478"/>
          <ac:picMkLst>
            <pc:docMk/>
            <pc:sldMk cId="376516108" sldId="591"/>
            <ac:picMk id="10" creationId="{00000000-0000-0000-0000-000000000000}"/>
          </ac:picMkLst>
        </pc:picChg>
        <pc:picChg chg="add mod">
          <ac:chgData name="Graham Stanhope" userId="02cac121-3191-4a3f-abea-e8366f278bc8" providerId="ADAL" clId="{7064C739-D262-419F-BD68-31A9B76DF1E9}" dt="2019-05-14T13:33:14.456" v="2317" actId="1076"/>
          <ac:picMkLst>
            <pc:docMk/>
            <pc:sldMk cId="376516108" sldId="591"/>
            <ac:picMk id="14" creationId="{A561F2B3-3EC5-458F-9248-3B8AA7907B38}"/>
          </ac:picMkLst>
        </pc:picChg>
        <pc:picChg chg="add mod">
          <ac:chgData name="Graham Stanhope" userId="02cac121-3191-4a3f-abea-e8366f278bc8" providerId="ADAL" clId="{7064C739-D262-419F-BD68-31A9B76DF1E9}" dt="2019-05-14T13:34:06.533" v="2383" actId="1076"/>
          <ac:picMkLst>
            <pc:docMk/>
            <pc:sldMk cId="376516108" sldId="591"/>
            <ac:picMk id="15" creationId="{50296813-840C-4FC3-8CFA-D05EDD3808DA}"/>
          </ac:picMkLst>
        </pc:picChg>
        <pc:picChg chg="del">
          <ac:chgData name="Graham Stanhope" userId="02cac121-3191-4a3f-abea-e8366f278bc8" providerId="ADAL" clId="{7064C739-D262-419F-BD68-31A9B76DF1E9}" dt="2019-05-14T13:33:24.912" v="2320" actId="478"/>
          <ac:picMkLst>
            <pc:docMk/>
            <pc:sldMk cId="376516108" sldId="591"/>
            <ac:picMk id="16" creationId="{D8C2A50C-AD5D-4A50-B131-343C594A6FA4}"/>
          </ac:picMkLst>
        </pc:picChg>
      </pc:sldChg>
      <pc:sldChg chg="addSp delSp modSp">
        <pc:chgData name="Graham Stanhope" userId="02cac121-3191-4a3f-abea-e8366f278bc8" providerId="ADAL" clId="{7064C739-D262-419F-BD68-31A9B76DF1E9}" dt="2019-05-14T13:37:15.033" v="2438" actId="1038"/>
        <pc:sldMkLst>
          <pc:docMk/>
          <pc:sldMk cId="1728387251" sldId="592"/>
        </pc:sldMkLst>
        <pc:spChg chg="mod">
          <ac:chgData name="Graham Stanhope" userId="02cac121-3191-4a3f-abea-e8366f278bc8" providerId="ADAL" clId="{7064C739-D262-419F-BD68-31A9B76DF1E9}" dt="2019-05-14T13:37:15.033" v="2438" actId="1038"/>
          <ac:spMkLst>
            <pc:docMk/>
            <pc:sldMk cId="1728387251" sldId="592"/>
            <ac:spMk id="3" creationId="{00000000-0000-0000-0000-000000000000}"/>
          </ac:spMkLst>
        </pc:spChg>
        <pc:spChg chg="mod">
          <ac:chgData name="Graham Stanhope" userId="02cac121-3191-4a3f-abea-e8366f278bc8" providerId="ADAL" clId="{7064C739-D262-419F-BD68-31A9B76DF1E9}" dt="2019-05-14T13:35:40.941" v="2421" actId="20577"/>
          <ac:spMkLst>
            <pc:docMk/>
            <pc:sldMk cId="1728387251" sldId="592"/>
            <ac:spMk id="4"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9"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11" creationId="{00000000-0000-0000-0000-000000000000}"/>
          </ac:spMkLst>
        </pc:spChg>
        <pc:spChg chg="del">
          <ac:chgData name="Graham Stanhope" userId="02cac121-3191-4a3f-abea-e8366f278bc8" providerId="ADAL" clId="{7064C739-D262-419F-BD68-31A9B76DF1E9}" dt="2019-05-14T13:35:57.301" v="2422" actId="478"/>
          <ac:spMkLst>
            <pc:docMk/>
            <pc:sldMk cId="1728387251" sldId="592"/>
            <ac:spMk id="12"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14"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15"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18"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19"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20" creationId="{00000000-0000-0000-0000-000000000000}"/>
          </ac:spMkLst>
        </pc:spChg>
        <pc:spChg chg="del">
          <ac:chgData name="Graham Stanhope" userId="02cac121-3191-4a3f-abea-e8366f278bc8" providerId="ADAL" clId="{7064C739-D262-419F-BD68-31A9B76DF1E9}" dt="2019-05-14T13:36:01.089" v="2423" actId="478"/>
          <ac:spMkLst>
            <pc:docMk/>
            <pc:sldMk cId="1728387251" sldId="592"/>
            <ac:spMk id="24"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25" creationId="{00000000-0000-0000-0000-000000000000}"/>
          </ac:spMkLst>
        </pc:spChg>
        <pc:spChg chg="mod">
          <ac:chgData name="Graham Stanhope" userId="02cac121-3191-4a3f-abea-e8366f278bc8" providerId="ADAL" clId="{7064C739-D262-419F-BD68-31A9B76DF1E9}" dt="2019-05-14T13:37:15.033" v="2438" actId="1038"/>
          <ac:spMkLst>
            <pc:docMk/>
            <pc:sldMk cId="1728387251" sldId="592"/>
            <ac:spMk id="33" creationId="{0C87E2AB-004A-403E-A57E-E362E16C9509}"/>
          </ac:spMkLst>
        </pc:spChg>
        <pc:spChg chg="mod">
          <ac:chgData name="Graham Stanhope" userId="02cac121-3191-4a3f-abea-e8366f278bc8" providerId="ADAL" clId="{7064C739-D262-419F-BD68-31A9B76DF1E9}" dt="2019-05-14T13:37:15.033" v="2438" actId="1038"/>
          <ac:spMkLst>
            <pc:docMk/>
            <pc:sldMk cId="1728387251" sldId="592"/>
            <ac:spMk id="34" creationId="{E8A96EAE-4DC6-4F71-8A43-7928F5354C4D}"/>
          </ac:spMkLst>
        </pc:spChg>
        <pc:spChg chg="mod">
          <ac:chgData name="Graham Stanhope" userId="02cac121-3191-4a3f-abea-e8366f278bc8" providerId="ADAL" clId="{7064C739-D262-419F-BD68-31A9B76DF1E9}" dt="2019-05-14T13:37:15.033" v="2438" actId="1038"/>
          <ac:spMkLst>
            <pc:docMk/>
            <pc:sldMk cId="1728387251" sldId="592"/>
            <ac:spMk id="35" creationId="{307043B0-AE31-4EF8-9A42-A26F9DC11B26}"/>
          </ac:spMkLst>
        </pc:spChg>
        <pc:picChg chg="mod">
          <ac:chgData name="Graham Stanhope" userId="02cac121-3191-4a3f-abea-e8366f278bc8" providerId="ADAL" clId="{7064C739-D262-419F-BD68-31A9B76DF1E9}" dt="2019-05-14T13:37:15.033" v="2438" actId="1038"/>
          <ac:picMkLst>
            <pc:docMk/>
            <pc:sldMk cId="1728387251" sldId="592"/>
            <ac:picMk id="5" creationId="{8A8E3F1C-7F62-492E-97C6-F65BBDAA5636}"/>
          </ac:picMkLst>
        </pc:picChg>
        <pc:picChg chg="mod">
          <ac:chgData name="Graham Stanhope" userId="02cac121-3191-4a3f-abea-e8366f278bc8" providerId="ADAL" clId="{7064C739-D262-419F-BD68-31A9B76DF1E9}" dt="2019-05-14T13:37:15.033" v="2438" actId="1038"/>
          <ac:picMkLst>
            <pc:docMk/>
            <pc:sldMk cId="1728387251" sldId="592"/>
            <ac:picMk id="8" creationId="{9E3F44FA-1BBD-4989-8BBE-5D9D100C953F}"/>
          </ac:picMkLst>
        </pc:picChg>
        <pc:picChg chg="del">
          <ac:chgData name="Graham Stanhope" userId="02cac121-3191-4a3f-abea-e8366f278bc8" providerId="ADAL" clId="{7064C739-D262-419F-BD68-31A9B76DF1E9}" dt="2019-05-14T13:36:10.500" v="2424" actId="478"/>
          <ac:picMkLst>
            <pc:docMk/>
            <pc:sldMk cId="1728387251" sldId="592"/>
            <ac:picMk id="10" creationId="{00000000-0000-0000-0000-000000000000}"/>
          </ac:picMkLst>
        </pc:picChg>
        <pc:picChg chg="del">
          <ac:chgData name="Graham Stanhope" userId="02cac121-3191-4a3f-abea-e8366f278bc8" providerId="ADAL" clId="{7064C739-D262-419F-BD68-31A9B76DF1E9}" dt="2019-05-14T13:36:54.053" v="2433" actId="478"/>
          <ac:picMkLst>
            <pc:docMk/>
            <pc:sldMk cId="1728387251" sldId="592"/>
            <ac:picMk id="22" creationId="{00000000-0000-0000-0000-000000000000}"/>
          </ac:picMkLst>
        </pc:picChg>
        <pc:picChg chg="del">
          <ac:chgData name="Graham Stanhope" userId="02cac121-3191-4a3f-abea-e8366f278bc8" providerId="ADAL" clId="{7064C739-D262-419F-BD68-31A9B76DF1E9}" dt="2019-05-14T13:36:23.829" v="2427" actId="478"/>
          <ac:picMkLst>
            <pc:docMk/>
            <pc:sldMk cId="1728387251" sldId="592"/>
            <ac:picMk id="26" creationId="{00000000-0000-0000-0000-000000000000}"/>
          </ac:picMkLst>
        </pc:picChg>
        <pc:picChg chg="add mod">
          <ac:chgData name="Graham Stanhope" userId="02cac121-3191-4a3f-abea-e8366f278bc8" providerId="ADAL" clId="{7064C739-D262-419F-BD68-31A9B76DF1E9}" dt="2019-05-14T13:37:15.033" v="2438" actId="1038"/>
          <ac:picMkLst>
            <pc:docMk/>
            <pc:sldMk cId="1728387251" sldId="592"/>
            <ac:picMk id="28" creationId="{DCBC6CF9-1FBB-457F-BE8F-012528028C2D}"/>
          </ac:picMkLst>
        </pc:picChg>
        <pc:picChg chg="add mod">
          <ac:chgData name="Graham Stanhope" userId="02cac121-3191-4a3f-abea-e8366f278bc8" providerId="ADAL" clId="{7064C739-D262-419F-BD68-31A9B76DF1E9}" dt="2019-05-14T13:37:15.033" v="2438" actId="1038"/>
          <ac:picMkLst>
            <pc:docMk/>
            <pc:sldMk cId="1728387251" sldId="592"/>
            <ac:picMk id="29" creationId="{37BD3CEF-E553-4805-89E4-088F74AF9BB2}"/>
          </ac:picMkLst>
        </pc:picChg>
        <pc:picChg chg="add mod">
          <ac:chgData name="Graham Stanhope" userId="02cac121-3191-4a3f-abea-e8366f278bc8" providerId="ADAL" clId="{7064C739-D262-419F-BD68-31A9B76DF1E9}" dt="2019-05-14T13:37:15.033" v="2438" actId="1038"/>
          <ac:picMkLst>
            <pc:docMk/>
            <pc:sldMk cId="1728387251" sldId="592"/>
            <ac:picMk id="30" creationId="{C7EE4BA0-2765-459D-8C24-478379C76E3B}"/>
          </ac:picMkLst>
        </pc:picChg>
        <pc:picChg chg="mod">
          <ac:chgData name="Graham Stanhope" userId="02cac121-3191-4a3f-abea-e8366f278bc8" providerId="ADAL" clId="{7064C739-D262-419F-BD68-31A9B76DF1E9}" dt="2019-05-14T13:37:15.033" v="2438" actId="1038"/>
          <ac:picMkLst>
            <pc:docMk/>
            <pc:sldMk cId="1728387251" sldId="592"/>
            <ac:picMk id="36" creationId="{550AB88F-2212-4EA6-A421-98ABCD132480}"/>
          </ac:picMkLst>
        </pc:picChg>
      </pc:sldChg>
      <pc:sldChg chg="addSp delSp modSp delAnim">
        <pc:chgData name="Graham Stanhope" userId="02cac121-3191-4a3f-abea-e8366f278bc8" providerId="ADAL" clId="{7064C739-D262-419F-BD68-31A9B76DF1E9}" dt="2019-05-14T10:37:57.203" v="1802" actId="1076"/>
        <pc:sldMkLst>
          <pc:docMk/>
          <pc:sldMk cId="1543091029" sldId="618"/>
        </pc:sldMkLst>
        <pc:spChg chg="add mod">
          <ac:chgData name="Graham Stanhope" userId="02cac121-3191-4a3f-abea-e8366f278bc8" providerId="ADAL" clId="{7064C739-D262-419F-BD68-31A9B76DF1E9}" dt="2019-05-14T10:37:57.203" v="1802" actId="1076"/>
          <ac:spMkLst>
            <pc:docMk/>
            <pc:sldMk cId="1543091029" sldId="618"/>
            <ac:spMk id="3" creationId="{9868C38E-83FD-4209-9DA9-5A633C54C136}"/>
          </ac:spMkLst>
        </pc:spChg>
        <pc:spChg chg="mod">
          <ac:chgData name="Graham Stanhope" userId="02cac121-3191-4a3f-abea-e8366f278bc8" providerId="ADAL" clId="{7064C739-D262-419F-BD68-31A9B76DF1E9}" dt="2019-05-14T10:33:14.604" v="1663" actId="20577"/>
          <ac:spMkLst>
            <pc:docMk/>
            <pc:sldMk cId="1543091029" sldId="618"/>
            <ac:spMk id="7" creationId="{00000000-0000-0000-0000-000000000000}"/>
          </ac:spMkLst>
        </pc:spChg>
        <pc:spChg chg="mod">
          <ac:chgData name="Graham Stanhope" userId="02cac121-3191-4a3f-abea-e8366f278bc8" providerId="ADAL" clId="{7064C739-D262-419F-BD68-31A9B76DF1E9}" dt="2019-05-14T10:32:11.061" v="1652" actId="1035"/>
          <ac:spMkLst>
            <pc:docMk/>
            <pc:sldMk cId="1543091029" sldId="618"/>
            <ac:spMk id="9" creationId="{B5872D9E-B15C-4BE6-ACFE-90F54063279A}"/>
          </ac:spMkLst>
        </pc:spChg>
        <pc:spChg chg="del">
          <ac:chgData name="Graham Stanhope" userId="02cac121-3191-4a3f-abea-e8366f278bc8" providerId="ADAL" clId="{7064C739-D262-419F-BD68-31A9B76DF1E9}" dt="2019-05-14T10:30:56.656" v="1609" actId="478"/>
          <ac:spMkLst>
            <pc:docMk/>
            <pc:sldMk cId="1543091029" sldId="618"/>
            <ac:spMk id="15" creationId="{00000000-0000-0000-0000-000000000000}"/>
          </ac:spMkLst>
        </pc:spChg>
        <pc:spChg chg="del">
          <ac:chgData name="Graham Stanhope" userId="02cac121-3191-4a3f-abea-e8366f278bc8" providerId="ADAL" clId="{7064C739-D262-419F-BD68-31A9B76DF1E9}" dt="2019-05-14T10:31:34.881" v="1613" actId="478"/>
          <ac:spMkLst>
            <pc:docMk/>
            <pc:sldMk cId="1543091029" sldId="618"/>
            <ac:spMk id="16" creationId="{00000000-0000-0000-0000-000000000000}"/>
          </ac:spMkLst>
        </pc:spChg>
        <pc:picChg chg="mod">
          <ac:chgData name="Graham Stanhope" userId="02cac121-3191-4a3f-abea-e8366f278bc8" providerId="ADAL" clId="{7064C739-D262-419F-BD68-31A9B76DF1E9}" dt="2019-05-14T10:33:30.606" v="1668" actId="1036"/>
          <ac:picMkLst>
            <pc:docMk/>
            <pc:sldMk cId="1543091029" sldId="618"/>
            <ac:picMk id="4" creationId="{0238C1EB-3205-48DE-9B19-557E17815FF6}"/>
          </ac:picMkLst>
        </pc:picChg>
        <pc:picChg chg="mod">
          <ac:chgData name="Graham Stanhope" userId="02cac121-3191-4a3f-abea-e8366f278bc8" providerId="ADAL" clId="{7064C739-D262-419F-BD68-31A9B76DF1E9}" dt="2019-05-14T10:31:53.882" v="1634" actId="1035"/>
          <ac:picMkLst>
            <pc:docMk/>
            <pc:sldMk cId="1543091029" sldId="618"/>
            <ac:picMk id="5" creationId="{4F71CB81-89EF-4CCC-A6AC-79500F0C25FC}"/>
          </ac:picMkLst>
        </pc:picChg>
        <pc:picChg chg="del mod">
          <ac:chgData name="Graham Stanhope" userId="02cac121-3191-4a3f-abea-e8366f278bc8" providerId="ADAL" clId="{7064C739-D262-419F-BD68-31A9B76DF1E9}" dt="2019-05-14T10:36:09.971" v="1778" actId="478"/>
          <ac:picMkLst>
            <pc:docMk/>
            <pc:sldMk cId="1543091029" sldId="618"/>
            <ac:picMk id="8" creationId="{7D8E80B7-3245-4C7E-9C08-B1ADAD8A430E}"/>
          </ac:picMkLst>
        </pc:picChg>
        <pc:picChg chg="del">
          <ac:chgData name="Graham Stanhope" userId="02cac121-3191-4a3f-abea-e8366f278bc8" providerId="ADAL" clId="{7064C739-D262-419F-BD68-31A9B76DF1E9}" dt="2019-05-14T10:32:38.568" v="1653" actId="478"/>
          <ac:picMkLst>
            <pc:docMk/>
            <pc:sldMk cId="1543091029" sldId="618"/>
            <ac:picMk id="13" creationId="{1E7E2453-A0AF-4EE9-852F-13B7B71D2951}"/>
          </ac:picMkLst>
        </pc:picChg>
        <pc:picChg chg="add mod">
          <ac:chgData name="Graham Stanhope" userId="02cac121-3191-4a3f-abea-e8366f278bc8" providerId="ADAL" clId="{7064C739-D262-419F-BD68-31A9B76DF1E9}" dt="2019-05-14T10:33:01.429" v="1657" actId="14100"/>
          <ac:picMkLst>
            <pc:docMk/>
            <pc:sldMk cId="1543091029" sldId="618"/>
            <ac:picMk id="18" creationId="{B62D2043-3E76-4BFE-B0D8-2A66A91A1089}"/>
          </ac:picMkLst>
        </pc:picChg>
      </pc:sldChg>
      <pc:sldChg chg="addSp delSp modSp">
        <pc:chgData name="Graham Stanhope" userId="02cac121-3191-4a3f-abea-e8366f278bc8" providerId="ADAL" clId="{7064C739-D262-419F-BD68-31A9B76DF1E9}" dt="2019-05-14T10:49:09.617" v="1867" actId="20577"/>
        <pc:sldMkLst>
          <pc:docMk/>
          <pc:sldMk cId="4036941591" sldId="619"/>
        </pc:sldMkLst>
        <pc:spChg chg="mod">
          <ac:chgData name="Graham Stanhope" userId="02cac121-3191-4a3f-abea-e8366f278bc8" providerId="ADAL" clId="{7064C739-D262-419F-BD68-31A9B76DF1E9}" dt="2019-05-14T10:48:37.072" v="1860" actId="20577"/>
          <ac:spMkLst>
            <pc:docMk/>
            <pc:sldMk cId="4036941591" sldId="619"/>
            <ac:spMk id="3" creationId="{D7723E27-91C8-4FF9-A44F-23790873B168}"/>
          </ac:spMkLst>
        </pc:spChg>
        <pc:spChg chg="mod">
          <ac:chgData name="Graham Stanhope" userId="02cac121-3191-4a3f-abea-e8366f278bc8" providerId="ADAL" clId="{7064C739-D262-419F-BD68-31A9B76DF1E9}" dt="2019-05-14T10:49:09.617" v="1867" actId="20577"/>
          <ac:spMkLst>
            <pc:docMk/>
            <pc:sldMk cId="4036941591" sldId="619"/>
            <ac:spMk id="4" creationId="{00000000-0000-0000-0000-000000000000}"/>
          </ac:spMkLst>
        </pc:spChg>
        <pc:spChg chg="mod">
          <ac:chgData name="Graham Stanhope" userId="02cac121-3191-4a3f-abea-e8366f278bc8" providerId="ADAL" clId="{7064C739-D262-419F-BD68-31A9B76DF1E9}" dt="2019-05-14T10:47:47.112" v="1841" actId="20577"/>
          <ac:spMkLst>
            <pc:docMk/>
            <pc:sldMk cId="4036941591" sldId="619"/>
            <ac:spMk id="7" creationId="{00000000-0000-0000-0000-000000000000}"/>
          </ac:spMkLst>
        </pc:spChg>
        <pc:picChg chg="del">
          <ac:chgData name="Graham Stanhope" userId="02cac121-3191-4a3f-abea-e8366f278bc8" providerId="ADAL" clId="{7064C739-D262-419F-BD68-31A9B76DF1E9}" dt="2019-05-14T10:41:59.858" v="1836" actId="478"/>
          <ac:picMkLst>
            <pc:docMk/>
            <pc:sldMk cId="4036941591" sldId="619"/>
            <ac:picMk id="6" creationId="{00000000-0000-0000-0000-000000000000}"/>
          </ac:picMkLst>
        </pc:picChg>
        <pc:picChg chg="del">
          <ac:chgData name="Graham Stanhope" userId="02cac121-3191-4a3f-abea-e8366f278bc8" providerId="ADAL" clId="{7064C739-D262-419F-BD68-31A9B76DF1E9}" dt="2019-05-14T10:41:45.529" v="1832" actId="478"/>
          <ac:picMkLst>
            <pc:docMk/>
            <pc:sldMk cId="4036941591" sldId="619"/>
            <ac:picMk id="10" creationId="{5DB88700-32A2-4787-9AB4-902B725B6808}"/>
          </ac:picMkLst>
        </pc:picChg>
        <pc:picChg chg="add mod">
          <ac:chgData name="Graham Stanhope" userId="02cac121-3191-4a3f-abea-e8366f278bc8" providerId="ADAL" clId="{7064C739-D262-419F-BD68-31A9B76DF1E9}" dt="2019-05-14T10:41:55.667" v="1835" actId="1035"/>
          <ac:picMkLst>
            <pc:docMk/>
            <pc:sldMk cId="4036941591" sldId="619"/>
            <ac:picMk id="11" creationId="{05EBC6A7-A5CF-4E27-81CE-24F9FBCEDB1D}"/>
          </ac:picMkLst>
        </pc:picChg>
        <pc:picChg chg="mod">
          <ac:chgData name="Graham Stanhope" userId="02cac121-3191-4a3f-abea-e8366f278bc8" providerId="ADAL" clId="{7064C739-D262-419F-BD68-31A9B76DF1E9}" dt="2019-05-14T10:48:11.142" v="1842" actId="14100"/>
          <ac:picMkLst>
            <pc:docMk/>
            <pc:sldMk cId="4036941591" sldId="619"/>
            <ac:picMk id="12" creationId="{12D0F902-86B2-4961-A091-50B8FC04A06E}"/>
          </ac:picMkLst>
        </pc:picChg>
        <pc:picChg chg="add mod">
          <ac:chgData name="Graham Stanhope" userId="02cac121-3191-4a3f-abea-e8366f278bc8" providerId="ADAL" clId="{7064C739-D262-419F-BD68-31A9B76DF1E9}" dt="2019-05-14T10:42:30.612" v="1840" actId="1076"/>
          <ac:picMkLst>
            <pc:docMk/>
            <pc:sldMk cId="4036941591" sldId="619"/>
            <ac:picMk id="14" creationId="{556668E8-CA9B-4925-88A8-42A2B7A26145}"/>
          </ac:picMkLst>
        </pc:picChg>
      </pc:sldChg>
      <pc:sldChg chg="addSp delSp modSp">
        <pc:chgData name="Graham Stanhope" userId="02cac121-3191-4a3f-abea-e8366f278bc8" providerId="ADAL" clId="{7064C739-D262-419F-BD68-31A9B76DF1E9}" dt="2019-05-14T10:03:04.185" v="1205" actId="20577"/>
        <pc:sldMkLst>
          <pc:docMk/>
          <pc:sldMk cId="879861812" sldId="632"/>
        </pc:sldMkLst>
        <pc:spChg chg="mod">
          <ac:chgData name="Graham Stanhope" userId="02cac121-3191-4a3f-abea-e8366f278bc8" providerId="ADAL" clId="{7064C739-D262-419F-BD68-31A9B76DF1E9}" dt="2019-05-14T10:03:04.185" v="1205" actId="20577"/>
          <ac:spMkLst>
            <pc:docMk/>
            <pc:sldMk cId="879861812" sldId="632"/>
            <ac:spMk id="5" creationId="{EC31FB3E-7DD1-4F7D-B7F8-4119EDFC710D}"/>
          </ac:spMkLst>
        </pc:spChg>
        <pc:spChg chg="mod">
          <ac:chgData name="Graham Stanhope" userId="02cac121-3191-4a3f-abea-e8366f278bc8" providerId="ADAL" clId="{7064C739-D262-419F-BD68-31A9B76DF1E9}" dt="2019-05-14T09:59:46.367" v="1112" actId="1036"/>
          <ac:spMkLst>
            <pc:docMk/>
            <pc:sldMk cId="879861812" sldId="632"/>
            <ac:spMk id="6" creationId="{B29F6E2E-4C63-4017-96CC-76C43F8B82FD}"/>
          </ac:spMkLst>
        </pc:spChg>
        <pc:spChg chg="mod">
          <ac:chgData name="Graham Stanhope" userId="02cac121-3191-4a3f-abea-e8366f278bc8" providerId="ADAL" clId="{7064C739-D262-419F-BD68-31A9B76DF1E9}" dt="2019-05-14T10:00:57.607" v="1153" actId="1036"/>
          <ac:spMkLst>
            <pc:docMk/>
            <pc:sldMk cId="879861812" sldId="632"/>
            <ac:spMk id="11" creationId="{63CD5F64-30EF-4B8B-BA37-9504234293D8}"/>
          </ac:spMkLst>
        </pc:spChg>
        <pc:spChg chg="del">
          <ac:chgData name="Graham Stanhope" userId="02cac121-3191-4a3f-abea-e8366f278bc8" providerId="ADAL" clId="{7064C739-D262-419F-BD68-31A9B76DF1E9}" dt="2019-05-14T09:58:23.790" v="1060" actId="478"/>
          <ac:spMkLst>
            <pc:docMk/>
            <pc:sldMk cId="879861812" sldId="632"/>
            <ac:spMk id="13" creationId="{27D0854F-04F8-4039-9D0D-2C26ABAD8CED}"/>
          </ac:spMkLst>
        </pc:spChg>
        <pc:picChg chg="add">
          <ac:chgData name="Graham Stanhope" userId="02cac121-3191-4a3f-abea-e8366f278bc8" providerId="ADAL" clId="{7064C739-D262-419F-BD68-31A9B76DF1E9}" dt="2019-05-14T10:00:29.297" v="1142"/>
          <ac:picMkLst>
            <pc:docMk/>
            <pc:sldMk cId="879861812" sldId="632"/>
            <ac:picMk id="9" creationId="{69FC5715-B091-433E-8773-F4DA114735FD}"/>
          </ac:picMkLst>
        </pc:picChg>
        <pc:picChg chg="mod ord">
          <ac:chgData name="Graham Stanhope" userId="02cac121-3191-4a3f-abea-e8366f278bc8" providerId="ADAL" clId="{7064C739-D262-419F-BD68-31A9B76DF1E9}" dt="2019-05-14T10:01:05.479" v="1157" actId="1038"/>
          <ac:picMkLst>
            <pc:docMk/>
            <pc:sldMk cId="879861812" sldId="632"/>
            <ac:picMk id="10" creationId="{65A54F48-3DAE-4FEE-9514-E4D6068400D7}"/>
          </ac:picMkLst>
        </pc:picChg>
        <pc:picChg chg="del">
          <ac:chgData name="Graham Stanhope" userId="02cac121-3191-4a3f-abea-e8366f278bc8" providerId="ADAL" clId="{7064C739-D262-419F-BD68-31A9B76DF1E9}" dt="2019-05-14T10:00:34.199" v="1143" actId="478"/>
          <ac:picMkLst>
            <pc:docMk/>
            <pc:sldMk cId="879861812" sldId="632"/>
            <ac:picMk id="12" creationId="{866BD187-C099-49D5-9D5D-B3EEB58D1DFE}"/>
          </ac:picMkLst>
        </pc:picChg>
      </pc:sldChg>
      <pc:sldChg chg="delSp modSp">
        <pc:chgData name="Graham Stanhope" userId="02cac121-3191-4a3f-abea-e8366f278bc8" providerId="ADAL" clId="{7064C739-D262-419F-BD68-31A9B76DF1E9}" dt="2019-05-14T10:03:45.347" v="1219" actId="20577"/>
        <pc:sldMkLst>
          <pc:docMk/>
          <pc:sldMk cId="1133674323" sldId="633"/>
        </pc:sldMkLst>
        <pc:spChg chg="mod">
          <ac:chgData name="Graham Stanhope" userId="02cac121-3191-4a3f-abea-e8366f278bc8" providerId="ADAL" clId="{7064C739-D262-419F-BD68-31A9B76DF1E9}" dt="2019-05-14T10:03:45.347" v="1219" actId="20577"/>
          <ac:spMkLst>
            <pc:docMk/>
            <pc:sldMk cId="1133674323" sldId="633"/>
            <ac:spMk id="2"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8" creationId="{00000000-0000-0000-0000-000000000000}"/>
          </ac:spMkLst>
        </pc:spChg>
        <pc:spChg chg="mod">
          <ac:chgData name="Graham Stanhope" userId="02cac121-3191-4a3f-abea-e8366f278bc8" providerId="ADAL" clId="{7064C739-D262-419F-BD68-31A9B76DF1E9}" dt="2019-05-14T09:48:43.358" v="588" actId="207"/>
          <ac:spMkLst>
            <pc:docMk/>
            <pc:sldMk cId="1133674323" sldId="633"/>
            <ac:spMk id="10" creationId="{00000000-0000-0000-0000-000000000000}"/>
          </ac:spMkLst>
        </pc:spChg>
        <pc:spChg chg="mod">
          <ac:chgData name="Graham Stanhope" userId="02cac121-3191-4a3f-abea-e8366f278bc8" providerId="ADAL" clId="{7064C739-D262-419F-BD68-31A9B76DF1E9}" dt="2019-05-14T09:48:43.358" v="588" actId="207"/>
          <ac:spMkLst>
            <pc:docMk/>
            <pc:sldMk cId="1133674323" sldId="633"/>
            <ac:spMk id="11"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2"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4"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5"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6"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7"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8"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19"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1"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2"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3"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6"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8"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29"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30"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31"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39" creationId="{00000000-0000-0000-0000-000000000000}"/>
          </ac:spMkLst>
        </pc:spChg>
        <pc:spChg chg="mod">
          <ac:chgData name="Graham Stanhope" userId="02cac121-3191-4a3f-abea-e8366f278bc8" providerId="ADAL" clId="{7064C739-D262-419F-BD68-31A9B76DF1E9}" dt="2019-05-14T09:48:22.292" v="587" actId="1038"/>
          <ac:spMkLst>
            <pc:docMk/>
            <pc:sldMk cId="1133674323" sldId="633"/>
            <ac:spMk id="43" creationId="{00000000-0000-0000-0000-000000000000}"/>
          </ac:spMkLst>
        </pc:spChg>
        <pc:spChg chg="mod">
          <ac:chgData name="Graham Stanhope" userId="02cac121-3191-4a3f-abea-e8366f278bc8" providerId="ADAL" clId="{7064C739-D262-419F-BD68-31A9B76DF1E9}" dt="2019-05-14T09:48:43.358" v="588" actId="207"/>
          <ac:spMkLst>
            <pc:docMk/>
            <pc:sldMk cId="1133674323" sldId="633"/>
            <ac:spMk id="44"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45"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46"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47"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48"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49"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50" creationId="{00000000-0000-0000-0000-000000000000}"/>
          </ac:spMkLst>
        </pc:spChg>
        <pc:spChg chg="mod">
          <ac:chgData name="Graham Stanhope" userId="02cac121-3191-4a3f-abea-e8366f278bc8" providerId="ADAL" clId="{7064C739-D262-419F-BD68-31A9B76DF1E9}" dt="2019-05-14T09:48:43.358" v="588" actId="207"/>
          <ac:spMkLst>
            <pc:docMk/>
            <pc:sldMk cId="1133674323" sldId="633"/>
            <ac:spMk id="51"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52"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53" creationId="{00000000-0000-0000-0000-000000000000}"/>
          </ac:spMkLst>
        </pc:spChg>
        <pc:spChg chg="del">
          <ac:chgData name="Graham Stanhope" userId="02cac121-3191-4a3f-abea-e8366f278bc8" providerId="ADAL" clId="{7064C739-D262-419F-BD68-31A9B76DF1E9}" dt="2019-05-14T09:47:30.520" v="532" actId="478"/>
          <ac:spMkLst>
            <pc:docMk/>
            <pc:sldMk cId="1133674323" sldId="633"/>
            <ac:spMk id="57" creationId="{00000000-0000-0000-0000-000000000000}"/>
          </ac:spMkLst>
        </pc:spChg>
        <pc:spChg chg="mod">
          <ac:chgData name="Graham Stanhope" userId="02cac121-3191-4a3f-abea-e8366f278bc8" providerId="ADAL" clId="{7064C739-D262-419F-BD68-31A9B76DF1E9}" dt="2019-05-14T09:46:43.172" v="445" actId="1037"/>
          <ac:spMkLst>
            <pc:docMk/>
            <pc:sldMk cId="1133674323" sldId="633"/>
            <ac:spMk id="58" creationId="{5730456B-D82F-438B-AFA1-FCFB45B5524F}"/>
          </ac:spMkLst>
        </pc:spChg>
        <pc:spChg chg="mod">
          <ac:chgData name="Graham Stanhope" userId="02cac121-3191-4a3f-abea-e8366f278bc8" providerId="ADAL" clId="{7064C739-D262-419F-BD68-31A9B76DF1E9}" dt="2019-05-14T09:46:43.172" v="445" actId="1037"/>
          <ac:spMkLst>
            <pc:docMk/>
            <pc:sldMk cId="1133674323" sldId="633"/>
            <ac:spMk id="59" creationId="{29313E4B-A770-43B2-BFF2-44842EB9B9D3}"/>
          </ac:spMkLst>
        </pc:spChg>
        <pc:spChg chg="del mod">
          <ac:chgData name="Graham Stanhope" userId="02cac121-3191-4a3f-abea-e8366f278bc8" providerId="ADAL" clId="{7064C739-D262-419F-BD68-31A9B76DF1E9}" dt="2019-05-14T09:49:19.961" v="589" actId="478"/>
          <ac:spMkLst>
            <pc:docMk/>
            <pc:sldMk cId="1133674323" sldId="633"/>
            <ac:spMk id="60" creationId="{E3934320-C508-418B-8804-C993E12E1655}"/>
          </ac:spMkLst>
        </pc:spChg>
        <pc:spChg chg="mod ord">
          <ac:chgData name="Graham Stanhope" userId="02cac121-3191-4a3f-abea-e8366f278bc8" providerId="ADAL" clId="{7064C739-D262-419F-BD68-31A9B76DF1E9}" dt="2019-05-14T09:50:08.646" v="708" actId="113"/>
          <ac:spMkLst>
            <pc:docMk/>
            <pc:sldMk cId="1133674323" sldId="633"/>
            <ac:spMk id="61" creationId="{DDCC9F1A-BBCE-49F8-AABB-CB9D13F580DC}"/>
          </ac:spMkLst>
        </pc:spChg>
        <pc:picChg chg="mod">
          <ac:chgData name="Graham Stanhope" userId="02cac121-3191-4a3f-abea-e8366f278bc8" providerId="ADAL" clId="{7064C739-D262-419F-BD68-31A9B76DF1E9}" dt="2019-05-14T09:46:43.172" v="445" actId="1037"/>
          <ac:picMkLst>
            <pc:docMk/>
            <pc:sldMk cId="1133674323" sldId="633"/>
            <ac:picMk id="3" creationId="{2464E20F-67B7-45AB-9953-C78951DD2653}"/>
          </ac:picMkLst>
        </pc:picChg>
      </pc:sldChg>
    </pc:docChg>
  </pc:docChgLst>
  <pc:docChgLst>
    <pc:chgData name="Graham Stanhope" userId="02cac121-3191-4a3f-abea-e8366f278bc8" providerId="ADAL" clId="{CD123CA2-8F5B-49FD-A162-CD2E42ABE1CD}"/>
    <pc:docChg chg="undo custSel modSld">
      <pc:chgData name="Graham Stanhope" userId="02cac121-3191-4a3f-abea-e8366f278bc8" providerId="ADAL" clId="{CD123CA2-8F5B-49FD-A162-CD2E42ABE1CD}" dt="2019-05-15T10:30:05.058" v="1351" actId="1037"/>
      <pc:docMkLst>
        <pc:docMk/>
      </pc:docMkLst>
      <pc:sldChg chg="addSp delSp modSp">
        <pc:chgData name="Graham Stanhope" userId="02cac121-3191-4a3f-abea-e8366f278bc8" providerId="ADAL" clId="{CD123CA2-8F5B-49FD-A162-CD2E42ABE1CD}" dt="2019-05-15T10:09:26.760" v="1207" actId="404"/>
        <pc:sldMkLst>
          <pc:docMk/>
          <pc:sldMk cId="2601427363" sldId="505"/>
        </pc:sldMkLst>
        <pc:spChg chg="mod">
          <ac:chgData name="Graham Stanhope" userId="02cac121-3191-4a3f-abea-e8366f278bc8" providerId="ADAL" clId="{CD123CA2-8F5B-49FD-A162-CD2E42ABE1CD}" dt="2019-05-15T10:07:58.716" v="1184" actId="1037"/>
          <ac:spMkLst>
            <pc:docMk/>
            <pc:sldMk cId="2601427363" sldId="505"/>
            <ac:spMk id="3" creationId="{00000000-0000-0000-0000-000000000000}"/>
          </ac:spMkLst>
        </pc:spChg>
        <pc:spChg chg="mod">
          <ac:chgData name="Graham Stanhope" userId="02cac121-3191-4a3f-abea-e8366f278bc8" providerId="ADAL" clId="{CD123CA2-8F5B-49FD-A162-CD2E42ABE1CD}" dt="2019-05-15T10:09:26.760" v="1207" actId="404"/>
          <ac:spMkLst>
            <pc:docMk/>
            <pc:sldMk cId="2601427363" sldId="505"/>
            <ac:spMk id="22" creationId="{33C1F802-E872-4198-892D-6A8A767F98A5}"/>
          </ac:spMkLst>
        </pc:spChg>
        <pc:picChg chg="add mod">
          <ac:chgData name="Graham Stanhope" userId="02cac121-3191-4a3f-abea-e8366f278bc8" providerId="ADAL" clId="{CD123CA2-8F5B-49FD-A162-CD2E42ABE1CD}" dt="2019-05-15T10:08:04.121" v="1193" actId="1035"/>
          <ac:picMkLst>
            <pc:docMk/>
            <pc:sldMk cId="2601427363" sldId="505"/>
            <ac:picMk id="8" creationId="{A71A6D08-4498-4FD6-B61C-FCC716E67373}"/>
          </ac:picMkLst>
        </pc:picChg>
        <pc:picChg chg="del">
          <ac:chgData name="Graham Stanhope" userId="02cac121-3191-4a3f-abea-e8366f278bc8" providerId="ADAL" clId="{CD123CA2-8F5B-49FD-A162-CD2E42ABE1CD}" dt="2019-05-15T10:07:24.538" v="1144" actId="478"/>
          <ac:picMkLst>
            <pc:docMk/>
            <pc:sldMk cId="2601427363" sldId="505"/>
            <ac:picMk id="15" creationId="{00000000-0000-0000-0000-000000000000}"/>
          </ac:picMkLst>
        </pc:picChg>
      </pc:sldChg>
      <pc:sldChg chg="modSp">
        <pc:chgData name="Graham Stanhope" userId="02cac121-3191-4a3f-abea-e8366f278bc8" providerId="ADAL" clId="{CD123CA2-8F5B-49FD-A162-CD2E42ABE1CD}" dt="2019-05-15T10:07:16.824" v="1143" actId="1076"/>
        <pc:sldMkLst>
          <pc:docMk/>
          <pc:sldMk cId="1668715759" sldId="506"/>
        </pc:sldMkLst>
        <pc:picChg chg="mod">
          <ac:chgData name="Graham Stanhope" userId="02cac121-3191-4a3f-abea-e8366f278bc8" providerId="ADAL" clId="{CD123CA2-8F5B-49FD-A162-CD2E42ABE1CD}" dt="2019-05-15T10:07:16.824" v="1143" actId="1076"/>
          <ac:picMkLst>
            <pc:docMk/>
            <pc:sldMk cId="1668715759" sldId="506"/>
            <ac:picMk id="16" creationId="{ACB041A7-458B-410E-9845-2BC88B3587F8}"/>
          </ac:picMkLst>
        </pc:picChg>
      </pc:sldChg>
      <pc:sldChg chg="modSp">
        <pc:chgData name="Graham Stanhope" userId="02cac121-3191-4a3f-abea-e8366f278bc8" providerId="ADAL" clId="{CD123CA2-8F5B-49FD-A162-CD2E42ABE1CD}" dt="2019-05-15T10:10:36.604" v="1213" actId="14861"/>
        <pc:sldMkLst>
          <pc:docMk/>
          <pc:sldMk cId="1575837444" sldId="507"/>
        </pc:sldMkLst>
        <pc:spChg chg="mod">
          <ac:chgData name="Graham Stanhope" userId="02cac121-3191-4a3f-abea-e8366f278bc8" providerId="ADAL" clId="{CD123CA2-8F5B-49FD-A162-CD2E42ABE1CD}" dt="2019-05-15T10:10:13.560" v="1210" actId="2085"/>
          <ac:spMkLst>
            <pc:docMk/>
            <pc:sldMk cId="1575837444" sldId="507"/>
            <ac:spMk id="10" creationId="{4AD53E1C-DFB1-4382-B462-00FDE66EF398}"/>
          </ac:spMkLst>
        </pc:spChg>
        <pc:spChg chg="mod">
          <ac:chgData name="Graham Stanhope" userId="02cac121-3191-4a3f-abea-e8366f278bc8" providerId="ADAL" clId="{CD123CA2-8F5B-49FD-A162-CD2E42ABE1CD}" dt="2019-05-15T10:10:21.887" v="1211" actId="2085"/>
          <ac:spMkLst>
            <pc:docMk/>
            <pc:sldMk cId="1575837444" sldId="507"/>
            <ac:spMk id="13" creationId="{D77038BC-02F7-4071-B4C9-50C4032EC58B}"/>
          </ac:spMkLst>
        </pc:spChg>
        <pc:spChg chg="mod">
          <ac:chgData name="Graham Stanhope" userId="02cac121-3191-4a3f-abea-e8366f278bc8" providerId="ADAL" clId="{CD123CA2-8F5B-49FD-A162-CD2E42ABE1CD}" dt="2019-05-15T10:10:36.604" v="1213" actId="14861"/>
          <ac:spMkLst>
            <pc:docMk/>
            <pc:sldMk cId="1575837444" sldId="507"/>
            <ac:spMk id="15" creationId="{DB6F26BE-DC66-437C-B584-300B5130E5D4}"/>
          </ac:spMkLst>
        </pc:spChg>
      </pc:sldChg>
      <pc:sldChg chg="modSp">
        <pc:chgData name="Graham Stanhope" userId="02cac121-3191-4a3f-abea-e8366f278bc8" providerId="ADAL" clId="{CD123CA2-8F5B-49FD-A162-CD2E42ABE1CD}" dt="2019-05-15T10:11:59.591" v="1218" actId="20577"/>
        <pc:sldMkLst>
          <pc:docMk/>
          <pc:sldMk cId="2745231488" sldId="510"/>
        </pc:sldMkLst>
        <pc:spChg chg="mod">
          <ac:chgData name="Graham Stanhope" userId="02cac121-3191-4a3f-abea-e8366f278bc8" providerId="ADAL" clId="{CD123CA2-8F5B-49FD-A162-CD2E42ABE1CD}" dt="2019-05-15T10:11:59.591" v="1218" actId="20577"/>
          <ac:spMkLst>
            <pc:docMk/>
            <pc:sldMk cId="2745231488" sldId="510"/>
            <ac:spMk id="2" creationId="{00000000-0000-0000-0000-000000000000}"/>
          </ac:spMkLst>
        </pc:spChg>
      </pc:sldChg>
      <pc:sldChg chg="modSp">
        <pc:chgData name="Graham Stanhope" userId="02cac121-3191-4a3f-abea-e8366f278bc8" providerId="ADAL" clId="{CD123CA2-8F5B-49FD-A162-CD2E42ABE1CD}" dt="2019-05-15T08:59:52.124" v="310" actId="20577"/>
        <pc:sldMkLst>
          <pc:docMk/>
          <pc:sldMk cId="3347135423" sldId="513"/>
        </pc:sldMkLst>
        <pc:spChg chg="mod">
          <ac:chgData name="Graham Stanhope" userId="02cac121-3191-4a3f-abea-e8366f278bc8" providerId="ADAL" clId="{CD123CA2-8F5B-49FD-A162-CD2E42ABE1CD}" dt="2019-05-15T08:59:52.124" v="310" actId="20577"/>
          <ac:spMkLst>
            <pc:docMk/>
            <pc:sldMk cId="3347135423" sldId="513"/>
            <ac:spMk id="4" creationId="{00000000-0000-0000-0000-000000000000}"/>
          </ac:spMkLst>
        </pc:spChg>
      </pc:sldChg>
      <pc:sldChg chg="delSp">
        <pc:chgData name="Graham Stanhope" userId="02cac121-3191-4a3f-abea-e8366f278bc8" providerId="ADAL" clId="{CD123CA2-8F5B-49FD-A162-CD2E42ABE1CD}" dt="2019-05-15T09:41:34.471" v="851" actId="478"/>
        <pc:sldMkLst>
          <pc:docMk/>
          <pc:sldMk cId="1804155776" sldId="517"/>
        </pc:sldMkLst>
        <pc:spChg chg="del">
          <ac:chgData name="Graham Stanhope" userId="02cac121-3191-4a3f-abea-e8366f278bc8" providerId="ADAL" clId="{CD123CA2-8F5B-49FD-A162-CD2E42ABE1CD}" dt="2019-05-15T09:41:34.471" v="851" actId="478"/>
          <ac:spMkLst>
            <pc:docMk/>
            <pc:sldMk cId="1804155776" sldId="517"/>
            <ac:spMk id="6" creationId="{00000000-0000-0000-0000-000000000000}"/>
          </ac:spMkLst>
        </pc:spChg>
      </pc:sldChg>
      <pc:sldChg chg="modSp">
        <pc:chgData name="Graham Stanhope" userId="02cac121-3191-4a3f-abea-e8366f278bc8" providerId="ADAL" clId="{CD123CA2-8F5B-49FD-A162-CD2E42ABE1CD}" dt="2019-05-15T09:43:05.229" v="857" actId="11"/>
        <pc:sldMkLst>
          <pc:docMk/>
          <pc:sldMk cId="1841573792" sldId="518"/>
        </pc:sldMkLst>
        <pc:spChg chg="mod">
          <ac:chgData name="Graham Stanhope" userId="02cac121-3191-4a3f-abea-e8366f278bc8" providerId="ADAL" clId="{CD123CA2-8F5B-49FD-A162-CD2E42ABE1CD}" dt="2019-05-15T09:00:37.858" v="324" actId="20577"/>
          <ac:spMkLst>
            <pc:docMk/>
            <pc:sldMk cId="1841573792" sldId="518"/>
            <ac:spMk id="4" creationId="{00000000-0000-0000-0000-000000000000}"/>
          </ac:spMkLst>
        </pc:spChg>
        <pc:spChg chg="mod">
          <ac:chgData name="Graham Stanhope" userId="02cac121-3191-4a3f-abea-e8366f278bc8" providerId="ADAL" clId="{CD123CA2-8F5B-49FD-A162-CD2E42ABE1CD}" dt="2019-05-15T09:43:05.229" v="857" actId="11"/>
          <ac:spMkLst>
            <pc:docMk/>
            <pc:sldMk cId="1841573792" sldId="518"/>
            <ac:spMk id="5" creationId="{00000000-0000-0000-0000-000000000000}"/>
          </ac:spMkLst>
        </pc:spChg>
      </pc:sldChg>
      <pc:sldChg chg="modSp">
        <pc:chgData name="Graham Stanhope" userId="02cac121-3191-4a3f-abea-e8366f278bc8" providerId="ADAL" clId="{CD123CA2-8F5B-49FD-A162-CD2E42ABE1CD}" dt="2019-05-15T09:25:27.165" v="670" actId="20577"/>
        <pc:sldMkLst>
          <pc:docMk/>
          <pc:sldMk cId="2829444792" sldId="522"/>
        </pc:sldMkLst>
        <pc:spChg chg="mod">
          <ac:chgData name="Graham Stanhope" userId="02cac121-3191-4a3f-abea-e8366f278bc8" providerId="ADAL" clId="{CD123CA2-8F5B-49FD-A162-CD2E42ABE1CD}" dt="2019-05-15T09:25:12.372" v="668" actId="20577"/>
          <ac:spMkLst>
            <pc:docMk/>
            <pc:sldMk cId="2829444792" sldId="522"/>
            <ac:spMk id="2" creationId="{00000000-0000-0000-0000-000000000000}"/>
          </ac:spMkLst>
        </pc:spChg>
        <pc:spChg chg="mod">
          <ac:chgData name="Graham Stanhope" userId="02cac121-3191-4a3f-abea-e8366f278bc8" providerId="ADAL" clId="{CD123CA2-8F5B-49FD-A162-CD2E42ABE1CD}" dt="2019-05-15T09:25:27.165" v="670" actId="20577"/>
          <ac:spMkLst>
            <pc:docMk/>
            <pc:sldMk cId="2829444792" sldId="522"/>
            <ac:spMk id="4" creationId="{00000000-0000-0000-0000-000000000000}"/>
          </ac:spMkLst>
        </pc:spChg>
      </pc:sldChg>
      <pc:sldChg chg="addSp delSp modSp">
        <pc:chgData name="Graham Stanhope" userId="02cac121-3191-4a3f-abea-e8366f278bc8" providerId="ADAL" clId="{CD123CA2-8F5B-49FD-A162-CD2E42ABE1CD}" dt="2019-05-15T09:49:03.810" v="1008" actId="1038"/>
        <pc:sldMkLst>
          <pc:docMk/>
          <pc:sldMk cId="4248902496" sldId="524"/>
        </pc:sldMkLst>
        <pc:spChg chg="mod">
          <ac:chgData name="Graham Stanhope" userId="02cac121-3191-4a3f-abea-e8366f278bc8" providerId="ADAL" clId="{CD123CA2-8F5B-49FD-A162-CD2E42ABE1CD}" dt="2019-05-15T09:45:50.911" v="894" actId="1038"/>
          <ac:spMkLst>
            <pc:docMk/>
            <pc:sldMk cId="4248902496" sldId="524"/>
            <ac:spMk id="2" creationId="{00000000-0000-0000-0000-000000000000}"/>
          </ac:spMkLst>
        </pc:spChg>
        <pc:spChg chg="mod">
          <ac:chgData name="Graham Stanhope" userId="02cac121-3191-4a3f-abea-e8366f278bc8" providerId="ADAL" clId="{CD123CA2-8F5B-49FD-A162-CD2E42ABE1CD}" dt="2019-05-15T09:03:45.888" v="354" actId="20577"/>
          <ac:spMkLst>
            <pc:docMk/>
            <pc:sldMk cId="4248902496" sldId="524"/>
            <ac:spMk id="4" creationId="{00000000-0000-0000-0000-000000000000}"/>
          </ac:spMkLst>
        </pc:spChg>
        <pc:spChg chg="mod">
          <ac:chgData name="Graham Stanhope" userId="02cac121-3191-4a3f-abea-e8366f278bc8" providerId="ADAL" clId="{CD123CA2-8F5B-49FD-A162-CD2E42ABE1CD}" dt="2019-05-15T09:49:03.810" v="1008" actId="1038"/>
          <ac:spMkLst>
            <pc:docMk/>
            <pc:sldMk cId="4248902496" sldId="524"/>
            <ac:spMk id="8" creationId="{00000000-0000-0000-0000-000000000000}"/>
          </ac:spMkLst>
        </pc:spChg>
        <pc:graphicFrameChg chg="mod modGraphic">
          <ac:chgData name="Graham Stanhope" userId="02cac121-3191-4a3f-abea-e8366f278bc8" providerId="ADAL" clId="{CD123CA2-8F5B-49FD-A162-CD2E42ABE1CD}" dt="2019-05-15T09:45:45.237" v="892" actId="14100"/>
          <ac:graphicFrameMkLst>
            <pc:docMk/>
            <pc:sldMk cId="4248902496" sldId="524"/>
            <ac:graphicFrameMk id="6" creationId="{00000000-0000-0000-0000-000000000000}"/>
          </ac:graphicFrameMkLst>
        </pc:graphicFrameChg>
        <pc:picChg chg="del">
          <ac:chgData name="Graham Stanhope" userId="02cac121-3191-4a3f-abea-e8366f278bc8" providerId="ADAL" clId="{CD123CA2-8F5B-49FD-A162-CD2E42ABE1CD}" dt="2019-05-15T09:48:49.654" v="1000" actId="478"/>
          <ac:picMkLst>
            <pc:docMk/>
            <pc:sldMk cId="4248902496" sldId="524"/>
            <ac:picMk id="7" creationId="{00000000-0000-0000-0000-000000000000}"/>
          </ac:picMkLst>
        </pc:picChg>
        <pc:picChg chg="add mod">
          <ac:chgData name="Graham Stanhope" userId="02cac121-3191-4a3f-abea-e8366f278bc8" providerId="ADAL" clId="{CD123CA2-8F5B-49FD-A162-CD2E42ABE1CD}" dt="2019-05-15T09:49:00.105" v="1004" actId="1035"/>
          <ac:picMkLst>
            <pc:docMk/>
            <pc:sldMk cId="4248902496" sldId="524"/>
            <ac:picMk id="9" creationId="{C372F87C-9B94-4419-888B-12D3BBC4E362}"/>
          </ac:picMkLst>
        </pc:picChg>
      </pc:sldChg>
      <pc:sldChg chg="modSp">
        <pc:chgData name="Graham Stanhope" userId="02cac121-3191-4a3f-abea-e8366f278bc8" providerId="ADAL" clId="{CD123CA2-8F5B-49FD-A162-CD2E42ABE1CD}" dt="2019-05-15T09:22:16.807" v="638" actId="20577"/>
        <pc:sldMkLst>
          <pc:docMk/>
          <pc:sldMk cId="2920716981" sldId="525"/>
        </pc:sldMkLst>
        <pc:spChg chg="mod">
          <ac:chgData name="Graham Stanhope" userId="02cac121-3191-4a3f-abea-e8366f278bc8" providerId="ADAL" clId="{CD123CA2-8F5B-49FD-A162-CD2E42ABE1CD}" dt="2019-05-15T09:22:06.221" v="634" actId="1036"/>
          <ac:spMkLst>
            <pc:docMk/>
            <pc:sldMk cId="2920716981" sldId="525"/>
            <ac:spMk id="2" creationId="{00000000-0000-0000-0000-000000000000}"/>
          </ac:spMkLst>
        </pc:spChg>
        <pc:spChg chg="mod">
          <ac:chgData name="Graham Stanhope" userId="02cac121-3191-4a3f-abea-e8366f278bc8" providerId="ADAL" clId="{CD123CA2-8F5B-49FD-A162-CD2E42ABE1CD}" dt="2019-05-15T09:22:16.807" v="638" actId="20577"/>
          <ac:spMkLst>
            <pc:docMk/>
            <pc:sldMk cId="2920716981" sldId="525"/>
            <ac:spMk id="4" creationId="{00000000-0000-0000-0000-000000000000}"/>
          </ac:spMkLst>
        </pc:spChg>
      </pc:sldChg>
      <pc:sldChg chg="modSp">
        <pc:chgData name="Graham Stanhope" userId="02cac121-3191-4a3f-abea-e8366f278bc8" providerId="ADAL" clId="{CD123CA2-8F5B-49FD-A162-CD2E42ABE1CD}" dt="2019-05-15T09:38:29.699" v="825" actId="1037"/>
        <pc:sldMkLst>
          <pc:docMk/>
          <pc:sldMk cId="3348057812" sldId="546"/>
        </pc:sldMkLst>
        <pc:spChg chg="mod">
          <ac:chgData name="Graham Stanhope" userId="02cac121-3191-4a3f-abea-e8366f278bc8" providerId="ADAL" clId="{CD123CA2-8F5B-49FD-A162-CD2E42ABE1CD}" dt="2019-05-15T09:38:16.971" v="815" actId="1036"/>
          <ac:spMkLst>
            <pc:docMk/>
            <pc:sldMk cId="3348057812" sldId="546"/>
            <ac:spMk id="2" creationId="{00000000-0000-0000-0000-000000000000}"/>
          </ac:spMkLst>
        </pc:spChg>
        <pc:spChg chg="mod">
          <ac:chgData name="Graham Stanhope" userId="02cac121-3191-4a3f-abea-e8366f278bc8" providerId="ADAL" clId="{CD123CA2-8F5B-49FD-A162-CD2E42ABE1CD}" dt="2019-05-15T09:00:04.193" v="314" actId="20577"/>
          <ac:spMkLst>
            <pc:docMk/>
            <pc:sldMk cId="3348057812" sldId="546"/>
            <ac:spMk id="4" creationId="{00000000-0000-0000-0000-000000000000}"/>
          </ac:spMkLst>
        </pc:spChg>
        <pc:spChg chg="mod">
          <ac:chgData name="Graham Stanhope" userId="02cac121-3191-4a3f-abea-e8366f278bc8" providerId="ADAL" clId="{CD123CA2-8F5B-49FD-A162-CD2E42ABE1CD}" dt="2019-05-15T09:38:29.699" v="825" actId="1037"/>
          <ac:spMkLst>
            <pc:docMk/>
            <pc:sldMk cId="3348057812" sldId="546"/>
            <ac:spMk id="5" creationId="{00000000-0000-0000-0000-000000000000}"/>
          </ac:spMkLst>
        </pc:spChg>
        <pc:spChg chg="mod">
          <ac:chgData name="Graham Stanhope" userId="02cac121-3191-4a3f-abea-e8366f278bc8" providerId="ADAL" clId="{CD123CA2-8F5B-49FD-A162-CD2E42ABE1CD}" dt="2019-05-15T09:38:16.971" v="815" actId="1036"/>
          <ac:spMkLst>
            <pc:docMk/>
            <pc:sldMk cId="3348057812" sldId="546"/>
            <ac:spMk id="6" creationId="{00000000-0000-0000-0000-000000000000}"/>
          </ac:spMkLst>
        </pc:spChg>
        <pc:spChg chg="mod">
          <ac:chgData name="Graham Stanhope" userId="02cac121-3191-4a3f-abea-e8366f278bc8" providerId="ADAL" clId="{CD123CA2-8F5B-49FD-A162-CD2E42ABE1CD}" dt="2019-05-15T09:38:16.971" v="815" actId="1036"/>
          <ac:spMkLst>
            <pc:docMk/>
            <pc:sldMk cId="3348057812" sldId="546"/>
            <ac:spMk id="14" creationId="{00000000-0000-0000-0000-000000000000}"/>
          </ac:spMkLst>
        </pc:spChg>
        <pc:spChg chg="mod">
          <ac:chgData name="Graham Stanhope" userId="02cac121-3191-4a3f-abea-e8366f278bc8" providerId="ADAL" clId="{CD123CA2-8F5B-49FD-A162-CD2E42ABE1CD}" dt="2019-05-15T09:38:29.699" v="825" actId="1037"/>
          <ac:spMkLst>
            <pc:docMk/>
            <pc:sldMk cId="3348057812" sldId="546"/>
            <ac:spMk id="21" creationId="{00000000-0000-0000-0000-000000000000}"/>
          </ac:spMkLst>
        </pc:spChg>
        <pc:spChg chg="mod">
          <ac:chgData name="Graham Stanhope" userId="02cac121-3191-4a3f-abea-e8366f278bc8" providerId="ADAL" clId="{CD123CA2-8F5B-49FD-A162-CD2E42ABE1CD}" dt="2019-05-15T09:38:16.971" v="815" actId="1036"/>
          <ac:spMkLst>
            <pc:docMk/>
            <pc:sldMk cId="3348057812" sldId="546"/>
            <ac:spMk id="31" creationId="{777A9411-4068-43D4-B5A0-679AD5F368DE}"/>
          </ac:spMkLst>
        </pc:spChg>
        <pc:picChg chg="mod">
          <ac:chgData name="Graham Stanhope" userId="02cac121-3191-4a3f-abea-e8366f278bc8" providerId="ADAL" clId="{CD123CA2-8F5B-49FD-A162-CD2E42ABE1CD}" dt="2019-05-15T09:38:29.699" v="825" actId="1037"/>
          <ac:picMkLst>
            <pc:docMk/>
            <pc:sldMk cId="3348057812" sldId="546"/>
            <ac:picMk id="7" creationId="{9B6ED38D-BB1E-44D2-881B-3226BA5257F1}"/>
          </ac:picMkLst>
        </pc:picChg>
        <pc:picChg chg="mod">
          <ac:chgData name="Graham Stanhope" userId="02cac121-3191-4a3f-abea-e8366f278bc8" providerId="ADAL" clId="{CD123CA2-8F5B-49FD-A162-CD2E42ABE1CD}" dt="2019-05-15T09:38:16.971" v="815" actId="1036"/>
          <ac:picMkLst>
            <pc:docMk/>
            <pc:sldMk cId="3348057812" sldId="546"/>
            <ac:picMk id="12" creationId="{537CED4B-DC6B-45D6-81D4-95F74F10848B}"/>
          </ac:picMkLst>
        </pc:picChg>
        <pc:picChg chg="mod">
          <ac:chgData name="Graham Stanhope" userId="02cac121-3191-4a3f-abea-e8366f278bc8" providerId="ADAL" clId="{CD123CA2-8F5B-49FD-A162-CD2E42ABE1CD}" dt="2019-05-15T09:38:16.971" v="815" actId="1036"/>
          <ac:picMkLst>
            <pc:docMk/>
            <pc:sldMk cId="3348057812" sldId="546"/>
            <ac:picMk id="20" creationId="{20F45783-5FE5-4EFE-8C10-6F1D8AC737EF}"/>
          </ac:picMkLst>
        </pc:picChg>
        <pc:picChg chg="mod">
          <ac:chgData name="Graham Stanhope" userId="02cac121-3191-4a3f-abea-e8366f278bc8" providerId="ADAL" clId="{CD123CA2-8F5B-49FD-A162-CD2E42ABE1CD}" dt="2019-05-15T09:38:16.971" v="815" actId="1036"/>
          <ac:picMkLst>
            <pc:docMk/>
            <pc:sldMk cId="3348057812" sldId="546"/>
            <ac:picMk id="23" creationId="{178359D6-21BA-4775-A13A-B7C0144D3A3F}"/>
          </ac:picMkLst>
        </pc:picChg>
      </pc:sldChg>
      <pc:sldChg chg="modSp">
        <pc:chgData name="Graham Stanhope" userId="02cac121-3191-4a3f-abea-e8366f278bc8" providerId="ADAL" clId="{CD123CA2-8F5B-49FD-A162-CD2E42ABE1CD}" dt="2019-05-15T08:54:57.825" v="188" actId="20577"/>
        <pc:sldMkLst>
          <pc:docMk/>
          <pc:sldMk cId="3952921237" sldId="550"/>
        </pc:sldMkLst>
        <pc:spChg chg="mod">
          <ac:chgData name="Graham Stanhope" userId="02cac121-3191-4a3f-abea-e8366f278bc8" providerId="ADAL" clId="{CD123CA2-8F5B-49FD-A162-CD2E42ABE1CD}" dt="2019-05-15T08:53:20.722" v="109" actId="20577"/>
          <ac:spMkLst>
            <pc:docMk/>
            <pc:sldMk cId="3952921237" sldId="550"/>
            <ac:spMk id="2" creationId="{00000000-0000-0000-0000-000000000000}"/>
          </ac:spMkLst>
        </pc:spChg>
        <pc:spChg chg="mod">
          <ac:chgData name="Graham Stanhope" userId="02cac121-3191-4a3f-abea-e8366f278bc8" providerId="ADAL" clId="{CD123CA2-8F5B-49FD-A162-CD2E42ABE1CD}" dt="2019-05-15T08:54:57.825" v="188" actId="20577"/>
          <ac:spMkLst>
            <pc:docMk/>
            <pc:sldMk cId="3952921237" sldId="550"/>
            <ac:spMk id="3" creationId="{00000000-0000-0000-0000-000000000000}"/>
          </ac:spMkLst>
        </pc:spChg>
        <pc:spChg chg="mod">
          <ac:chgData name="Graham Stanhope" userId="02cac121-3191-4a3f-abea-e8366f278bc8" providerId="ADAL" clId="{CD123CA2-8F5B-49FD-A162-CD2E42ABE1CD}" dt="2019-05-15T08:53:32.997" v="126" actId="1036"/>
          <ac:spMkLst>
            <pc:docMk/>
            <pc:sldMk cId="3952921237" sldId="550"/>
            <ac:spMk id="4" creationId="{00000000-0000-0000-0000-000000000000}"/>
          </ac:spMkLst>
        </pc:spChg>
        <pc:spChg chg="mod">
          <ac:chgData name="Graham Stanhope" userId="02cac121-3191-4a3f-abea-e8366f278bc8" providerId="ADAL" clId="{CD123CA2-8F5B-49FD-A162-CD2E42ABE1CD}" dt="2019-05-15T08:53:48.994" v="164" actId="1036"/>
          <ac:spMkLst>
            <pc:docMk/>
            <pc:sldMk cId="3952921237" sldId="550"/>
            <ac:spMk id="5" creationId="{00000000-0000-0000-0000-000000000000}"/>
          </ac:spMkLst>
        </pc:spChg>
        <pc:spChg chg="mod">
          <ac:chgData name="Graham Stanhope" userId="02cac121-3191-4a3f-abea-e8366f278bc8" providerId="ADAL" clId="{CD123CA2-8F5B-49FD-A162-CD2E42ABE1CD}" dt="2019-05-15T08:53:48.994" v="164" actId="1036"/>
          <ac:spMkLst>
            <pc:docMk/>
            <pc:sldMk cId="3952921237" sldId="550"/>
            <ac:spMk id="10" creationId="{00000000-0000-0000-0000-000000000000}"/>
          </ac:spMkLst>
        </pc:spChg>
        <pc:picChg chg="mod">
          <ac:chgData name="Graham Stanhope" userId="02cac121-3191-4a3f-abea-e8366f278bc8" providerId="ADAL" clId="{CD123CA2-8F5B-49FD-A162-CD2E42ABE1CD}" dt="2019-05-15T08:53:48.994" v="164" actId="1036"/>
          <ac:picMkLst>
            <pc:docMk/>
            <pc:sldMk cId="3952921237" sldId="550"/>
            <ac:picMk id="15" creationId="{8B0CCC4F-C419-485F-8AF6-431A761B6791}"/>
          </ac:picMkLst>
        </pc:picChg>
        <pc:picChg chg="mod">
          <ac:chgData name="Graham Stanhope" userId="02cac121-3191-4a3f-abea-e8366f278bc8" providerId="ADAL" clId="{CD123CA2-8F5B-49FD-A162-CD2E42ABE1CD}" dt="2019-05-15T08:53:48.994" v="164" actId="1036"/>
          <ac:picMkLst>
            <pc:docMk/>
            <pc:sldMk cId="3952921237" sldId="550"/>
            <ac:picMk id="16" creationId="{CC3E69ED-6EF4-40F7-AFDC-18B129F20E03}"/>
          </ac:picMkLst>
        </pc:picChg>
      </pc:sldChg>
      <pc:sldChg chg="modSp">
        <pc:chgData name="Graham Stanhope" userId="02cac121-3191-4a3f-abea-e8366f278bc8" providerId="ADAL" clId="{CD123CA2-8F5B-49FD-A162-CD2E42ABE1CD}" dt="2019-05-15T10:09:51.559" v="1208" actId="1076"/>
        <pc:sldMkLst>
          <pc:docMk/>
          <pc:sldMk cId="3157021807" sldId="552"/>
        </pc:sldMkLst>
        <pc:picChg chg="mod">
          <ac:chgData name="Graham Stanhope" userId="02cac121-3191-4a3f-abea-e8366f278bc8" providerId="ADAL" clId="{CD123CA2-8F5B-49FD-A162-CD2E42ABE1CD}" dt="2019-05-15T10:09:51.559" v="1208" actId="1076"/>
          <ac:picMkLst>
            <pc:docMk/>
            <pc:sldMk cId="3157021807" sldId="552"/>
            <ac:picMk id="10" creationId="{23539691-095D-4E6B-9713-7A919FE93D24}"/>
          </ac:picMkLst>
        </pc:picChg>
      </pc:sldChg>
      <pc:sldChg chg="modSp">
        <pc:chgData name="Graham Stanhope" userId="02cac121-3191-4a3f-abea-e8366f278bc8" providerId="ADAL" clId="{CD123CA2-8F5B-49FD-A162-CD2E42ABE1CD}" dt="2019-05-15T10:14:31.446" v="1249" actId="1038"/>
        <pc:sldMkLst>
          <pc:docMk/>
          <pc:sldMk cId="1721289506" sldId="555"/>
        </pc:sldMkLst>
        <pc:spChg chg="mod">
          <ac:chgData name="Graham Stanhope" userId="02cac121-3191-4a3f-abea-e8366f278bc8" providerId="ADAL" clId="{CD123CA2-8F5B-49FD-A162-CD2E42ABE1CD}" dt="2019-05-15T10:14:31.446" v="1249" actId="1038"/>
          <ac:spMkLst>
            <pc:docMk/>
            <pc:sldMk cId="1721289506" sldId="555"/>
            <ac:spMk id="21" creationId="{00000000-0000-0000-0000-000000000000}"/>
          </ac:spMkLst>
        </pc:spChg>
        <pc:picChg chg="mod">
          <ac:chgData name="Graham Stanhope" userId="02cac121-3191-4a3f-abea-e8366f278bc8" providerId="ADAL" clId="{CD123CA2-8F5B-49FD-A162-CD2E42ABE1CD}" dt="2019-05-15T10:14:12.367" v="1244" actId="2085"/>
          <ac:picMkLst>
            <pc:docMk/>
            <pc:sldMk cId="1721289506" sldId="555"/>
            <ac:picMk id="20" creationId="{00000000-0000-0000-0000-000000000000}"/>
          </ac:picMkLst>
        </pc:picChg>
        <pc:picChg chg="mod">
          <ac:chgData name="Graham Stanhope" userId="02cac121-3191-4a3f-abea-e8366f278bc8" providerId="ADAL" clId="{CD123CA2-8F5B-49FD-A162-CD2E42ABE1CD}" dt="2019-05-15T10:14:26.304" v="1246" actId="1037"/>
          <ac:picMkLst>
            <pc:docMk/>
            <pc:sldMk cId="1721289506" sldId="555"/>
            <ac:picMk id="27" creationId="{BD788B26-080F-4241-8FF5-748522BE4CE5}"/>
          </ac:picMkLst>
        </pc:picChg>
      </pc:sldChg>
      <pc:sldChg chg="addSp delSp modSp">
        <pc:chgData name="Graham Stanhope" userId="02cac121-3191-4a3f-abea-e8366f278bc8" providerId="ADAL" clId="{CD123CA2-8F5B-49FD-A162-CD2E42ABE1CD}" dt="2019-05-15T10:09:14.745" v="1206" actId="404"/>
        <pc:sldMkLst>
          <pc:docMk/>
          <pc:sldMk cId="625111524" sldId="556"/>
        </pc:sldMkLst>
        <pc:spChg chg="mod">
          <ac:chgData name="Graham Stanhope" userId="02cac121-3191-4a3f-abea-e8366f278bc8" providerId="ADAL" clId="{CD123CA2-8F5B-49FD-A162-CD2E42ABE1CD}" dt="2019-05-15T10:09:14.745" v="1206" actId="404"/>
          <ac:spMkLst>
            <pc:docMk/>
            <pc:sldMk cId="625111524" sldId="556"/>
            <ac:spMk id="2" creationId="{00000000-0000-0000-0000-000000000000}"/>
          </ac:spMkLst>
        </pc:spChg>
        <pc:picChg chg="add mod">
          <ac:chgData name="Graham Stanhope" userId="02cac121-3191-4a3f-abea-e8366f278bc8" providerId="ADAL" clId="{CD123CA2-8F5B-49FD-A162-CD2E42ABE1CD}" dt="2019-05-15T10:08:34.590" v="1197" actId="1076"/>
          <ac:picMkLst>
            <pc:docMk/>
            <pc:sldMk cId="625111524" sldId="556"/>
            <ac:picMk id="5" creationId="{0ABB9B2A-6A89-41A3-A4B7-70BFDDEC05AB}"/>
          </ac:picMkLst>
        </pc:picChg>
        <pc:picChg chg="del mod">
          <ac:chgData name="Graham Stanhope" userId="02cac121-3191-4a3f-abea-e8366f278bc8" providerId="ADAL" clId="{CD123CA2-8F5B-49FD-A162-CD2E42ABE1CD}" dt="2019-05-15T10:08:23.542" v="1195" actId="478"/>
          <ac:picMkLst>
            <pc:docMk/>
            <pc:sldMk cId="625111524" sldId="556"/>
            <ac:picMk id="6" creationId="{305AB8B7-1C05-43B6-ADB2-07DADB2DE12A}"/>
          </ac:picMkLst>
        </pc:picChg>
      </pc:sldChg>
      <pc:sldChg chg="delSp">
        <pc:chgData name="Graham Stanhope" userId="02cac121-3191-4a3f-abea-e8366f278bc8" providerId="ADAL" clId="{CD123CA2-8F5B-49FD-A162-CD2E42ABE1CD}" dt="2019-05-15T09:01:11.759" v="331" actId="478"/>
        <pc:sldMkLst>
          <pc:docMk/>
          <pc:sldMk cId="2400503499" sldId="557"/>
        </pc:sldMkLst>
        <pc:spChg chg="del">
          <ac:chgData name="Graham Stanhope" userId="02cac121-3191-4a3f-abea-e8366f278bc8" providerId="ADAL" clId="{CD123CA2-8F5B-49FD-A162-CD2E42ABE1CD}" dt="2019-05-15T09:01:11.759" v="331" actId="478"/>
          <ac:spMkLst>
            <pc:docMk/>
            <pc:sldMk cId="2400503499" sldId="557"/>
            <ac:spMk id="5" creationId="{00000000-0000-0000-0000-000000000000}"/>
          </ac:spMkLst>
        </pc:spChg>
      </pc:sldChg>
      <pc:sldChg chg="modSp">
        <pc:chgData name="Graham Stanhope" userId="02cac121-3191-4a3f-abea-e8366f278bc8" providerId="ADAL" clId="{CD123CA2-8F5B-49FD-A162-CD2E42ABE1CD}" dt="2019-05-15T09:44:51.957" v="888" actId="14100"/>
        <pc:sldMkLst>
          <pc:docMk/>
          <pc:sldMk cId="1708927163" sldId="559"/>
        </pc:sldMkLst>
        <pc:graphicFrameChg chg="mod modGraphic">
          <ac:chgData name="Graham Stanhope" userId="02cac121-3191-4a3f-abea-e8366f278bc8" providerId="ADAL" clId="{CD123CA2-8F5B-49FD-A162-CD2E42ABE1CD}" dt="2019-05-15T09:44:51.957" v="888" actId="14100"/>
          <ac:graphicFrameMkLst>
            <pc:docMk/>
            <pc:sldMk cId="1708927163" sldId="559"/>
            <ac:graphicFrameMk id="6" creationId="{00000000-0000-0000-0000-000000000000}"/>
          </ac:graphicFrameMkLst>
        </pc:graphicFrameChg>
      </pc:sldChg>
      <pc:sldChg chg="modSp">
        <pc:chgData name="Graham Stanhope" userId="02cac121-3191-4a3f-abea-e8366f278bc8" providerId="ADAL" clId="{CD123CA2-8F5B-49FD-A162-CD2E42ABE1CD}" dt="2019-05-15T09:45:18.704" v="890" actId="14100"/>
        <pc:sldMkLst>
          <pc:docMk/>
          <pc:sldMk cId="899286672" sldId="560"/>
        </pc:sldMkLst>
        <pc:graphicFrameChg chg="mod modGraphic">
          <ac:chgData name="Graham Stanhope" userId="02cac121-3191-4a3f-abea-e8366f278bc8" providerId="ADAL" clId="{CD123CA2-8F5B-49FD-A162-CD2E42ABE1CD}" dt="2019-05-15T09:45:18.704" v="890" actId="14100"/>
          <ac:graphicFrameMkLst>
            <pc:docMk/>
            <pc:sldMk cId="899286672" sldId="560"/>
            <ac:graphicFrameMk id="6" creationId="{00000000-0000-0000-0000-000000000000}"/>
          </ac:graphicFrameMkLst>
        </pc:graphicFrameChg>
      </pc:sldChg>
      <pc:sldChg chg="modSp">
        <pc:chgData name="Graham Stanhope" userId="02cac121-3191-4a3f-abea-e8366f278bc8" providerId="ADAL" clId="{CD123CA2-8F5B-49FD-A162-CD2E42ABE1CD}" dt="2019-05-15T10:11:31.927" v="1214" actId="1035"/>
        <pc:sldMkLst>
          <pc:docMk/>
          <pc:sldMk cId="140407566" sldId="563"/>
        </pc:sldMkLst>
        <pc:picChg chg="mod">
          <ac:chgData name="Graham Stanhope" userId="02cac121-3191-4a3f-abea-e8366f278bc8" providerId="ADAL" clId="{CD123CA2-8F5B-49FD-A162-CD2E42ABE1CD}" dt="2019-05-15T10:11:31.927" v="1214" actId="1035"/>
          <ac:picMkLst>
            <pc:docMk/>
            <pc:sldMk cId="140407566" sldId="563"/>
            <ac:picMk id="22" creationId="{B701E71F-058C-468F-B6A8-78B03A544B6B}"/>
          </ac:picMkLst>
        </pc:picChg>
      </pc:sldChg>
      <pc:sldChg chg="modSp">
        <pc:chgData name="Graham Stanhope" userId="02cac121-3191-4a3f-abea-e8366f278bc8" providerId="ADAL" clId="{CD123CA2-8F5B-49FD-A162-CD2E42ABE1CD}" dt="2019-05-15T10:15:21.968" v="1272" actId="1035"/>
        <pc:sldMkLst>
          <pc:docMk/>
          <pc:sldMk cId="2472870070" sldId="568"/>
        </pc:sldMkLst>
        <pc:spChg chg="mod">
          <ac:chgData name="Graham Stanhope" userId="02cac121-3191-4a3f-abea-e8366f278bc8" providerId="ADAL" clId="{CD123CA2-8F5B-49FD-A162-CD2E42ABE1CD}" dt="2019-05-15T10:15:10.101" v="1263" actId="1038"/>
          <ac:spMkLst>
            <pc:docMk/>
            <pc:sldMk cId="2472870070" sldId="568"/>
            <ac:spMk id="3" creationId="{00000000-0000-0000-0000-000000000000}"/>
          </ac:spMkLst>
        </pc:spChg>
        <pc:spChg chg="mod">
          <ac:chgData name="Graham Stanhope" userId="02cac121-3191-4a3f-abea-e8366f278bc8" providerId="ADAL" clId="{CD123CA2-8F5B-49FD-A162-CD2E42ABE1CD}" dt="2019-05-15T10:15:03.541" v="1260" actId="1035"/>
          <ac:spMkLst>
            <pc:docMk/>
            <pc:sldMk cId="2472870070" sldId="568"/>
            <ac:spMk id="6" creationId="{00000000-0000-0000-0000-000000000000}"/>
          </ac:spMkLst>
        </pc:spChg>
        <pc:spChg chg="mod">
          <ac:chgData name="Graham Stanhope" userId="02cac121-3191-4a3f-abea-e8366f278bc8" providerId="ADAL" clId="{CD123CA2-8F5B-49FD-A162-CD2E42ABE1CD}" dt="2019-05-15T10:15:03.541" v="1260" actId="1035"/>
          <ac:spMkLst>
            <pc:docMk/>
            <pc:sldMk cId="2472870070" sldId="568"/>
            <ac:spMk id="8" creationId="{00000000-0000-0000-0000-000000000000}"/>
          </ac:spMkLst>
        </pc:spChg>
        <pc:spChg chg="mod">
          <ac:chgData name="Graham Stanhope" userId="02cac121-3191-4a3f-abea-e8366f278bc8" providerId="ADAL" clId="{CD123CA2-8F5B-49FD-A162-CD2E42ABE1CD}" dt="2019-05-15T10:15:03.541" v="1260" actId="1035"/>
          <ac:spMkLst>
            <pc:docMk/>
            <pc:sldMk cId="2472870070" sldId="568"/>
            <ac:spMk id="14" creationId="{00000000-0000-0000-0000-000000000000}"/>
          </ac:spMkLst>
        </pc:spChg>
        <pc:spChg chg="mod">
          <ac:chgData name="Graham Stanhope" userId="02cac121-3191-4a3f-abea-e8366f278bc8" providerId="ADAL" clId="{CD123CA2-8F5B-49FD-A162-CD2E42ABE1CD}" dt="2019-05-15T10:15:03.541" v="1260" actId="1035"/>
          <ac:spMkLst>
            <pc:docMk/>
            <pc:sldMk cId="2472870070" sldId="568"/>
            <ac:spMk id="19" creationId="{00000000-0000-0000-0000-000000000000}"/>
          </ac:spMkLst>
        </pc:spChg>
        <pc:picChg chg="mod">
          <ac:chgData name="Graham Stanhope" userId="02cac121-3191-4a3f-abea-e8366f278bc8" providerId="ADAL" clId="{CD123CA2-8F5B-49FD-A162-CD2E42ABE1CD}" dt="2019-05-15T10:15:03.541" v="1260" actId="1035"/>
          <ac:picMkLst>
            <pc:docMk/>
            <pc:sldMk cId="2472870070" sldId="568"/>
            <ac:picMk id="13" creationId="{AC372789-3468-48D9-AD95-17DC091ED41D}"/>
          </ac:picMkLst>
        </pc:picChg>
        <pc:picChg chg="mod">
          <ac:chgData name="Graham Stanhope" userId="02cac121-3191-4a3f-abea-e8366f278bc8" providerId="ADAL" clId="{CD123CA2-8F5B-49FD-A162-CD2E42ABE1CD}" dt="2019-05-15T10:15:21.968" v="1272" actId="1035"/>
          <ac:picMkLst>
            <pc:docMk/>
            <pc:sldMk cId="2472870070" sldId="568"/>
            <ac:picMk id="20" creationId="{00000000-0000-0000-0000-000000000000}"/>
          </ac:picMkLst>
        </pc:picChg>
        <pc:picChg chg="mod">
          <ac:chgData name="Graham Stanhope" userId="02cac121-3191-4a3f-abea-e8366f278bc8" providerId="ADAL" clId="{CD123CA2-8F5B-49FD-A162-CD2E42ABE1CD}" dt="2019-05-15T10:15:18.054" v="1267" actId="1038"/>
          <ac:picMkLst>
            <pc:docMk/>
            <pc:sldMk cId="2472870070" sldId="568"/>
            <ac:picMk id="21" creationId="{00000000-0000-0000-0000-000000000000}"/>
          </ac:picMkLst>
        </pc:picChg>
      </pc:sldChg>
      <pc:sldChg chg="addSp delSp modSp">
        <pc:chgData name="Graham Stanhope" userId="02cac121-3191-4a3f-abea-e8366f278bc8" providerId="ADAL" clId="{CD123CA2-8F5B-49FD-A162-CD2E42ABE1CD}" dt="2019-05-15T10:13:30.179" v="1243" actId="1076"/>
        <pc:sldMkLst>
          <pc:docMk/>
          <pc:sldMk cId="700841600" sldId="569"/>
        </pc:sldMkLst>
        <pc:spChg chg="mod">
          <ac:chgData name="Graham Stanhope" userId="02cac121-3191-4a3f-abea-e8366f278bc8" providerId="ADAL" clId="{CD123CA2-8F5B-49FD-A162-CD2E42ABE1CD}" dt="2019-05-15T10:12:15.963" v="1224" actId="20577"/>
          <ac:spMkLst>
            <pc:docMk/>
            <pc:sldMk cId="700841600" sldId="569"/>
            <ac:spMk id="2" creationId="{00000000-0000-0000-0000-000000000000}"/>
          </ac:spMkLst>
        </pc:spChg>
        <pc:spChg chg="mod">
          <ac:chgData name="Graham Stanhope" userId="02cac121-3191-4a3f-abea-e8366f278bc8" providerId="ADAL" clId="{CD123CA2-8F5B-49FD-A162-CD2E42ABE1CD}" dt="2019-05-15T10:12:45.852" v="1232" actId="20577"/>
          <ac:spMkLst>
            <pc:docMk/>
            <pc:sldMk cId="700841600" sldId="569"/>
            <ac:spMk id="7" creationId="{00000000-0000-0000-0000-000000000000}"/>
          </ac:spMkLst>
        </pc:spChg>
        <pc:picChg chg="add mod">
          <ac:chgData name="Graham Stanhope" userId="02cac121-3191-4a3f-abea-e8366f278bc8" providerId="ADAL" clId="{CD123CA2-8F5B-49FD-A162-CD2E42ABE1CD}" dt="2019-05-15T10:12:31.629" v="1228" actId="1076"/>
          <ac:picMkLst>
            <pc:docMk/>
            <pc:sldMk cId="700841600" sldId="569"/>
            <ac:picMk id="15" creationId="{404D86A7-8D3C-48A5-9300-58B24872F828}"/>
          </ac:picMkLst>
        </pc:picChg>
        <pc:picChg chg="add mod">
          <ac:chgData name="Graham Stanhope" userId="02cac121-3191-4a3f-abea-e8366f278bc8" providerId="ADAL" clId="{CD123CA2-8F5B-49FD-A162-CD2E42ABE1CD}" dt="2019-05-15T10:13:03.526" v="1237" actId="1076"/>
          <ac:picMkLst>
            <pc:docMk/>
            <pc:sldMk cId="700841600" sldId="569"/>
            <ac:picMk id="16" creationId="{BA2559A7-C983-4B16-B4B7-D1973C2C5A91}"/>
          </ac:picMkLst>
        </pc:picChg>
        <pc:picChg chg="del">
          <ac:chgData name="Graham Stanhope" userId="02cac121-3191-4a3f-abea-e8366f278bc8" providerId="ADAL" clId="{CD123CA2-8F5B-49FD-A162-CD2E42ABE1CD}" dt="2019-05-15T10:12:25.493" v="1227" actId="478"/>
          <ac:picMkLst>
            <pc:docMk/>
            <pc:sldMk cId="700841600" sldId="569"/>
            <ac:picMk id="17" creationId="{00000000-0000-0000-0000-000000000000}"/>
          </ac:picMkLst>
        </pc:picChg>
        <pc:picChg chg="del">
          <ac:chgData name="Graham Stanhope" userId="02cac121-3191-4a3f-abea-e8366f278bc8" providerId="ADAL" clId="{CD123CA2-8F5B-49FD-A162-CD2E42ABE1CD}" dt="2019-05-15T10:12:56.819" v="1235" actId="478"/>
          <ac:picMkLst>
            <pc:docMk/>
            <pc:sldMk cId="700841600" sldId="569"/>
            <ac:picMk id="21" creationId="{33436B99-452C-40A9-89CF-09213D0376D4}"/>
          </ac:picMkLst>
        </pc:picChg>
        <pc:picChg chg="del">
          <ac:chgData name="Graham Stanhope" userId="02cac121-3191-4a3f-abea-e8366f278bc8" providerId="ADAL" clId="{CD123CA2-8F5B-49FD-A162-CD2E42ABE1CD}" dt="2019-05-15T10:12:58.366" v="1236" actId="478"/>
          <ac:picMkLst>
            <pc:docMk/>
            <pc:sldMk cId="700841600" sldId="569"/>
            <ac:picMk id="22" creationId="{D4E4A2D9-322D-45E9-B10C-8342E47D11ED}"/>
          </ac:picMkLst>
        </pc:picChg>
        <pc:picChg chg="add mod">
          <ac:chgData name="Graham Stanhope" userId="02cac121-3191-4a3f-abea-e8366f278bc8" providerId="ADAL" clId="{CD123CA2-8F5B-49FD-A162-CD2E42ABE1CD}" dt="2019-05-15T10:13:30.179" v="1243" actId="1076"/>
          <ac:picMkLst>
            <pc:docMk/>
            <pc:sldMk cId="700841600" sldId="569"/>
            <ac:picMk id="26" creationId="{5BB26382-4426-41E4-A9F0-9C329A168685}"/>
          </ac:picMkLst>
        </pc:picChg>
      </pc:sldChg>
      <pc:sldChg chg="modSp">
        <pc:chgData name="Graham Stanhope" userId="02cac121-3191-4a3f-abea-e8366f278bc8" providerId="ADAL" clId="{CD123CA2-8F5B-49FD-A162-CD2E42ABE1CD}" dt="2019-05-15T10:30:05.058" v="1351" actId="1037"/>
        <pc:sldMkLst>
          <pc:docMk/>
          <pc:sldMk cId="3517194266" sldId="572"/>
        </pc:sldMkLst>
        <pc:spChg chg="mod">
          <ac:chgData name="Graham Stanhope" userId="02cac121-3191-4a3f-abea-e8366f278bc8" providerId="ADAL" clId="{CD123CA2-8F5B-49FD-A162-CD2E42ABE1CD}" dt="2019-05-15T10:30:05.058" v="1351" actId="1037"/>
          <ac:spMkLst>
            <pc:docMk/>
            <pc:sldMk cId="3517194266" sldId="572"/>
            <ac:spMk id="14" creationId="{00000000-0000-0000-0000-000000000000}"/>
          </ac:spMkLst>
        </pc:spChg>
        <pc:picChg chg="mod">
          <ac:chgData name="Graham Stanhope" userId="02cac121-3191-4a3f-abea-e8366f278bc8" providerId="ADAL" clId="{CD123CA2-8F5B-49FD-A162-CD2E42ABE1CD}" dt="2019-05-15T10:29:56.839" v="1343" actId="1037"/>
          <ac:picMkLst>
            <pc:docMk/>
            <pc:sldMk cId="3517194266" sldId="572"/>
            <ac:picMk id="13" creationId="{34098A92-7911-4C15-8936-FDEC8767DE88}"/>
          </ac:picMkLst>
        </pc:picChg>
      </pc:sldChg>
      <pc:sldChg chg="modSp">
        <pc:chgData name="Graham Stanhope" userId="02cac121-3191-4a3f-abea-e8366f278bc8" providerId="ADAL" clId="{CD123CA2-8F5B-49FD-A162-CD2E42ABE1CD}" dt="2019-05-15T08:54:04.576" v="166" actId="20577"/>
        <pc:sldMkLst>
          <pc:docMk/>
          <pc:sldMk cId="869388550" sldId="575"/>
        </pc:sldMkLst>
        <pc:spChg chg="mod">
          <ac:chgData name="Graham Stanhope" userId="02cac121-3191-4a3f-abea-e8366f278bc8" providerId="ADAL" clId="{CD123CA2-8F5B-49FD-A162-CD2E42ABE1CD}" dt="2019-05-15T08:54:04.576" v="166" actId="20577"/>
          <ac:spMkLst>
            <pc:docMk/>
            <pc:sldMk cId="869388550" sldId="575"/>
            <ac:spMk id="4" creationId="{00000000-0000-0000-0000-000000000000}"/>
          </ac:spMkLst>
        </pc:spChg>
        <pc:spChg chg="mod">
          <ac:chgData name="Graham Stanhope" userId="02cac121-3191-4a3f-abea-e8366f278bc8" providerId="ADAL" clId="{CD123CA2-8F5B-49FD-A162-CD2E42ABE1CD}" dt="2019-05-15T08:50:18.739" v="0" actId="2085"/>
          <ac:spMkLst>
            <pc:docMk/>
            <pc:sldMk cId="869388550" sldId="575"/>
            <ac:spMk id="5" creationId="{00000000-0000-0000-0000-000000000000}"/>
          </ac:spMkLst>
        </pc:spChg>
      </pc:sldChg>
      <pc:sldChg chg="modSp">
        <pc:chgData name="Graham Stanhope" userId="02cac121-3191-4a3f-abea-e8366f278bc8" providerId="ADAL" clId="{CD123CA2-8F5B-49FD-A162-CD2E42ABE1CD}" dt="2019-05-15T10:09:06.106" v="1205" actId="404"/>
        <pc:sldMkLst>
          <pc:docMk/>
          <pc:sldMk cId="3549937969" sldId="576"/>
        </pc:sldMkLst>
        <pc:spChg chg="mod">
          <ac:chgData name="Graham Stanhope" userId="02cac121-3191-4a3f-abea-e8366f278bc8" providerId="ADAL" clId="{CD123CA2-8F5B-49FD-A162-CD2E42ABE1CD}" dt="2019-05-15T10:09:06.106" v="1205" actId="404"/>
          <ac:spMkLst>
            <pc:docMk/>
            <pc:sldMk cId="3549937969" sldId="576"/>
            <ac:spMk id="5" creationId="{00000000-0000-0000-0000-000000000000}"/>
          </ac:spMkLst>
        </pc:spChg>
      </pc:sldChg>
      <pc:sldChg chg="modSp">
        <pc:chgData name="Graham Stanhope" userId="02cac121-3191-4a3f-abea-e8366f278bc8" providerId="ADAL" clId="{CD123CA2-8F5B-49FD-A162-CD2E42ABE1CD}" dt="2019-05-15T09:38:50.407" v="826" actId="2085"/>
        <pc:sldMkLst>
          <pc:docMk/>
          <pc:sldMk cId="1131302129" sldId="577"/>
        </pc:sldMkLst>
        <pc:spChg chg="mod">
          <ac:chgData name="Graham Stanhope" userId="02cac121-3191-4a3f-abea-e8366f278bc8" providerId="ADAL" clId="{CD123CA2-8F5B-49FD-A162-CD2E42ABE1CD}" dt="2019-05-15T08:59:32.621" v="304" actId="20577"/>
          <ac:spMkLst>
            <pc:docMk/>
            <pc:sldMk cId="1131302129" sldId="577"/>
            <ac:spMk id="4" creationId="{00000000-0000-0000-0000-000000000000}"/>
          </ac:spMkLst>
        </pc:spChg>
        <pc:picChg chg="mod">
          <ac:chgData name="Graham Stanhope" userId="02cac121-3191-4a3f-abea-e8366f278bc8" providerId="ADAL" clId="{CD123CA2-8F5B-49FD-A162-CD2E42ABE1CD}" dt="2019-05-15T09:38:50.407" v="826" actId="2085"/>
          <ac:picMkLst>
            <pc:docMk/>
            <pc:sldMk cId="1131302129" sldId="577"/>
            <ac:picMk id="9" creationId="{7C1A1F15-EE8E-4255-9077-5547D954C418}"/>
          </ac:picMkLst>
        </pc:picChg>
      </pc:sldChg>
      <pc:sldChg chg="modSp">
        <pc:chgData name="Graham Stanhope" userId="02cac121-3191-4a3f-abea-e8366f278bc8" providerId="ADAL" clId="{CD123CA2-8F5B-49FD-A162-CD2E42ABE1CD}" dt="2019-05-15T10:04:44.281" v="1139" actId="2085"/>
        <pc:sldMkLst>
          <pc:docMk/>
          <pc:sldMk cId="2353298204" sldId="581"/>
        </pc:sldMkLst>
        <pc:spChg chg="mod">
          <ac:chgData name="Graham Stanhope" userId="02cac121-3191-4a3f-abea-e8366f278bc8" providerId="ADAL" clId="{CD123CA2-8F5B-49FD-A162-CD2E42ABE1CD}" dt="2019-05-15T08:59:20.652" v="298" actId="20577"/>
          <ac:spMkLst>
            <pc:docMk/>
            <pc:sldMk cId="2353298204" sldId="581"/>
            <ac:spMk id="4" creationId="{00000000-0000-0000-0000-000000000000}"/>
          </ac:spMkLst>
        </pc:spChg>
        <pc:picChg chg="mod">
          <ac:chgData name="Graham Stanhope" userId="02cac121-3191-4a3f-abea-e8366f278bc8" providerId="ADAL" clId="{CD123CA2-8F5B-49FD-A162-CD2E42ABE1CD}" dt="2019-05-15T10:04:44.281" v="1139" actId="2085"/>
          <ac:picMkLst>
            <pc:docMk/>
            <pc:sldMk cId="2353298204" sldId="581"/>
            <ac:picMk id="10" creationId="{4DC67865-5BEA-4014-B91C-664DD7A7E6F9}"/>
          </ac:picMkLst>
        </pc:picChg>
        <pc:picChg chg="mod">
          <ac:chgData name="Graham Stanhope" userId="02cac121-3191-4a3f-abea-e8366f278bc8" providerId="ADAL" clId="{CD123CA2-8F5B-49FD-A162-CD2E42ABE1CD}" dt="2019-05-15T10:04:39.358" v="1138" actId="1037"/>
          <ac:picMkLst>
            <pc:docMk/>
            <pc:sldMk cId="2353298204" sldId="581"/>
            <ac:picMk id="20" creationId="{D51A7548-617D-44D0-8B08-13334050CBC7}"/>
          </ac:picMkLst>
        </pc:picChg>
      </pc:sldChg>
      <pc:sldChg chg="modSp">
        <pc:chgData name="Graham Stanhope" userId="02cac121-3191-4a3f-abea-e8366f278bc8" providerId="ADAL" clId="{CD123CA2-8F5B-49FD-A162-CD2E42ABE1CD}" dt="2019-05-15T09:48:19.967" v="999" actId="11"/>
        <pc:sldMkLst>
          <pc:docMk/>
          <pc:sldMk cId="2820997055" sldId="584"/>
        </pc:sldMkLst>
        <pc:spChg chg="mod">
          <ac:chgData name="Graham Stanhope" userId="02cac121-3191-4a3f-abea-e8366f278bc8" providerId="ADAL" clId="{CD123CA2-8F5B-49FD-A162-CD2E42ABE1CD}" dt="2019-05-15T09:00:50.995" v="330" actId="20577"/>
          <ac:spMkLst>
            <pc:docMk/>
            <pc:sldMk cId="2820997055" sldId="584"/>
            <ac:spMk id="2" creationId="{00000000-0000-0000-0000-000000000000}"/>
          </ac:spMkLst>
        </pc:spChg>
        <pc:spChg chg="mod">
          <ac:chgData name="Graham Stanhope" userId="02cac121-3191-4a3f-abea-e8366f278bc8" providerId="ADAL" clId="{CD123CA2-8F5B-49FD-A162-CD2E42ABE1CD}" dt="2019-05-15T09:48:19.967" v="999" actId="11"/>
          <ac:spMkLst>
            <pc:docMk/>
            <pc:sldMk cId="2820997055" sldId="584"/>
            <ac:spMk id="3" creationId="{00000000-0000-0000-0000-000000000000}"/>
          </ac:spMkLst>
        </pc:spChg>
      </pc:sldChg>
      <pc:sldChg chg="modSp">
        <pc:chgData name="Graham Stanhope" userId="02cac121-3191-4a3f-abea-e8366f278bc8" providerId="ADAL" clId="{CD123CA2-8F5B-49FD-A162-CD2E42ABE1CD}" dt="2019-05-15T09:27:08.537" v="684" actId="14100"/>
        <pc:sldMkLst>
          <pc:docMk/>
          <pc:sldMk cId="2888081173" sldId="586"/>
        </pc:sldMkLst>
        <pc:spChg chg="mod">
          <ac:chgData name="Graham Stanhope" userId="02cac121-3191-4a3f-abea-e8366f278bc8" providerId="ADAL" clId="{CD123CA2-8F5B-49FD-A162-CD2E42ABE1CD}" dt="2019-05-15T09:26:03.269" v="672" actId="20577"/>
          <ac:spMkLst>
            <pc:docMk/>
            <pc:sldMk cId="2888081173" sldId="586"/>
            <ac:spMk id="2" creationId="{00000000-0000-0000-0000-000000000000}"/>
          </ac:spMkLst>
        </pc:spChg>
        <pc:graphicFrameChg chg="mod modGraphic">
          <ac:chgData name="Graham Stanhope" userId="02cac121-3191-4a3f-abea-e8366f278bc8" providerId="ADAL" clId="{CD123CA2-8F5B-49FD-A162-CD2E42ABE1CD}" dt="2019-05-15T09:27:08.537" v="684" actId="14100"/>
          <ac:graphicFrameMkLst>
            <pc:docMk/>
            <pc:sldMk cId="2888081173" sldId="586"/>
            <ac:graphicFrameMk id="5" creationId="{00000000-0000-0000-0000-000000000000}"/>
          </ac:graphicFrameMkLst>
        </pc:graphicFrameChg>
      </pc:sldChg>
      <pc:sldChg chg="modSp">
        <pc:chgData name="Graham Stanhope" userId="02cac121-3191-4a3f-abea-e8366f278bc8" providerId="ADAL" clId="{CD123CA2-8F5B-49FD-A162-CD2E42ABE1CD}" dt="2019-05-15T09:28:23.622" v="688" actId="313"/>
        <pc:sldMkLst>
          <pc:docMk/>
          <pc:sldMk cId="3676809112" sldId="587"/>
        </pc:sldMkLst>
        <pc:spChg chg="mod">
          <ac:chgData name="Graham Stanhope" userId="02cac121-3191-4a3f-abea-e8366f278bc8" providerId="ADAL" clId="{CD123CA2-8F5B-49FD-A162-CD2E42ABE1CD}" dt="2019-05-15T09:28:23.622" v="688" actId="313"/>
          <ac:spMkLst>
            <pc:docMk/>
            <pc:sldMk cId="3676809112" sldId="587"/>
            <ac:spMk id="3" creationId="{00000000-0000-0000-0000-000000000000}"/>
          </ac:spMkLst>
        </pc:spChg>
      </pc:sldChg>
      <pc:sldChg chg="modSp">
        <pc:chgData name="Graham Stanhope" userId="02cac121-3191-4a3f-abea-e8366f278bc8" providerId="ADAL" clId="{CD123CA2-8F5B-49FD-A162-CD2E42ABE1CD}" dt="2019-05-15T10:29:05.387" v="1329" actId="1038"/>
        <pc:sldMkLst>
          <pc:docMk/>
          <pc:sldMk cId="87438912" sldId="588"/>
        </pc:sldMkLst>
        <pc:spChg chg="mod">
          <ac:chgData name="Graham Stanhope" userId="02cac121-3191-4a3f-abea-e8366f278bc8" providerId="ADAL" clId="{CD123CA2-8F5B-49FD-A162-CD2E42ABE1CD}" dt="2019-05-15T10:28:55.417" v="1304" actId="1038"/>
          <ac:spMkLst>
            <pc:docMk/>
            <pc:sldMk cId="87438912" sldId="588"/>
            <ac:spMk id="18" creationId="{9DB768D9-AF4C-4D0C-ACB8-488864D16591}"/>
          </ac:spMkLst>
        </pc:spChg>
        <pc:picChg chg="mod">
          <ac:chgData name="Graham Stanhope" userId="02cac121-3191-4a3f-abea-e8366f278bc8" providerId="ADAL" clId="{CD123CA2-8F5B-49FD-A162-CD2E42ABE1CD}" dt="2019-05-15T10:29:05.387" v="1329" actId="1038"/>
          <ac:picMkLst>
            <pc:docMk/>
            <pc:sldMk cId="87438912" sldId="588"/>
            <ac:picMk id="21" creationId="{E31D74A5-431C-4417-9544-C4EAB95EE65C}"/>
          </ac:picMkLst>
        </pc:picChg>
      </pc:sldChg>
      <pc:sldChg chg="modSp">
        <pc:chgData name="Graham Stanhope" userId="02cac121-3191-4a3f-abea-e8366f278bc8" providerId="ADAL" clId="{CD123CA2-8F5B-49FD-A162-CD2E42ABE1CD}" dt="2019-05-15T10:29:25.151" v="1330" actId="207"/>
        <pc:sldMkLst>
          <pc:docMk/>
          <pc:sldMk cId="1052034256" sldId="589"/>
        </pc:sldMkLst>
        <pc:spChg chg="mod">
          <ac:chgData name="Graham Stanhope" userId="02cac121-3191-4a3f-abea-e8366f278bc8" providerId="ADAL" clId="{CD123CA2-8F5B-49FD-A162-CD2E42ABE1CD}" dt="2019-05-15T10:29:25.151" v="1330" actId="207"/>
          <ac:spMkLst>
            <pc:docMk/>
            <pc:sldMk cId="1052034256" sldId="589"/>
            <ac:spMk id="4" creationId="{00000000-0000-0000-0000-000000000000}"/>
          </ac:spMkLst>
        </pc:spChg>
      </pc:sldChg>
      <pc:sldChg chg="modSp">
        <pc:chgData name="Graham Stanhope" userId="02cac121-3191-4a3f-abea-e8366f278bc8" providerId="ADAL" clId="{CD123CA2-8F5B-49FD-A162-CD2E42ABE1CD}" dt="2019-05-15T10:29:39.739" v="1334" actId="1038"/>
        <pc:sldMkLst>
          <pc:docMk/>
          <pc:sldMk cId="3808306544" sldId="590"/>
        </pc:sldMkLst>
        <pc:spChg chg="mod">
          <ac:chgData name="Graham Stanhope" userId="02cac121-3191-4a3f-abea-e8366f278bc8" providerId="ADAL" clId="{CD123CA2-8F5B-49FD-A162-CD2E42ABE1CD}" dt="2019-05-15T09:28:31.377" v="689" actId="313"/>
          <ac:spMkLst>
            <pc:docMk/>
            <pc:sldMk cId="3808306544" sldId="590"/>
            <ac:spMk id="3" creationId="{00000000-0000-0000-0000-000000000000}"/>
          </ac:spMkLst>
        </pc:spChg>
        <pc:spChg chg="mod">
          <ac:chgData name="Graham Stanhope" userId="02cac121-3191-4a3f-abea-e8366f278bc8" providerId="ADAL" clId="{CD123CA2-8F5B-49FD-A162-CD2E42ABE1CD}" dt="2019-05-15T10:29:39.739" v="1334" actId="1038"/>
          <ac:spMkLst>
            <pc:docMk/>
            <pc:sldMk cId="3808306544" sldId="590"/>
            <ac:spMk id="17" creationId="{400BE00B-EEC9-4DE5-9F37-AB1037D12665}"/>
          </ac:spMkLst>
        </pc:spChg>
        <pc:spChg chg="mod">
          <ac:chgData name="Graham Stanhope" userId="02cac121-3191-4a3f-abea-e8366f278bc8" providerId="ADAL" clId="{CD123CA2-8F5B-49FD-A162-CD2E42ABE1CD}" dt="2019-05-15T10:29:39.739" v="1334" actId="1038"/>
          <ac:spMkLst>
            <pc:docMk/>
            <pc:sldMk cId="3808306544" sldId="590"/>
            <ac:spMk id="23" creationId="{DDE907EE-C55A-475E-8743-9196EE803B8D}"/>
          </ac:spMkLst>
        </pc:spChg>
      </pc:sldChg>
      <pc:sldChg chg="modSp">
        <pc:chgData name="Graham Stanhope" userId="02cac121-3191-4a3f-abea-e8366f278bc8" providerId="ADAL" clId="{CD123CA2-8F5B-49FD-A162-CD2E42ABE1CD}" dt="2019-05-15T10:29:48.041" v="1338" actId="1037"/>
        <pc:sldMkLst>
          <pc:docMk/>
          <pc:sldMk cId="376516108" sldId="591"/>
        </pc:sldMkLst>
        <pc:picChg chg="mod">
          <ac:chgData name="Graham Stanhope" userId="02cac121-3191-4a3f-abea-e8366f278bc8" providerId="ADAL" clId="{CD123CA2-8F5B-49FD-A162-CD2E42ABE1CD}" dt="2019-05-15T10:29:48.041" v="1338" actId="1037"/>
          <ac:picMkLst>
            <pc:docMk/>
            <pc:sldMk cId="376516108" sldId="591"/>
            <ac:picMk id="14" creationId="{A561F2B3-3EC5-458F-9248-3B8AA7907B38}"/>
          </ac:picMkLst>
        </pc:picChg>
      </pc:sldChg>
      <pc:sldChg chg="addSp delSp modSp">
        <pc:chgData name="Graham Stanhope" userId="02cac121-3191-4a3f-abea-e8366f278bc8" providerId="ADAL" clId="{CD123CA2-8F5B-49FD-A162-CD2E42ABE1CD}" dt="2019-05-15T09:49:56.335" v="1042" actId="1035"/>
        <pc:sldMkLst>
          <pc:docMk/>
          <pc:sldMk cId="3511517368" sldId="593"/>
        </pc:sldMkLst>
        <pc:spChg chg="mod">
          <ac:chgData name="Graham Stanhope" userId="02cac121-3191-4a3f-abea-e8366f278bc8" providerId="ADAL" clId="{CD123CA2-8F5B-49FD-A162-CD2E42ABE1CD}" dt="2019-05-15T09:46:03.045" v="896" actId="1038"/>
          <ac:spMkLst>
            <pc:docMk/>
            <pc:sldMk cId="3511517368" sldId="593"/>
            <ac:spMk id="2" creationId="{00000000-0000-0000-0000-000000000000}"/>
          </ac:spMkLst>
        </pc:spChg>
        <pc:spChg chg="mod">
          <ac:chgData name="Graham Stanhope" userId="02cac121-3191-4a3f-abea-e8366f278bc8" providerId="ADAL" clId="{CD123CA2-8F5B-49FD-A162-CD2E42ABE1CD}" dt="2019-05-15T09:04:06.616" v="362" actId="20577"/>
          <ac:spMkLst>
            <pc:docMk/>
            <pc:sldMk cId="3511517368" sldId="593"/>
            <ac:spMk id="4" creationId="{00000000-0000-0000-0000-000000000000}"/>
          </ac:spMkLst>
        </pc:spChg>
        <pc:spChg chg="mod">
          <ac:chgData name="Graham Stanhope" userId="02cac121-3191-4a3f-abea-e8366f278bc8" providerId="ADAL" clId="{CD123CA2-8F5B-49FD-A162-CD2E42ABE1CD}" dt="2019-05-15T09:49:47.124" v="1028" actId="1035"/>
          <ac:spMkLst>
            <pc:docMk/>
            <pc:sldMk cId="3511517368" sldId="593"/>
            <ac:spMk id="8" creationId="{00000000-0000-0000-0000-000000000000}"/>
          </ac:spMkLst>
        </pc:spChg>
        <pc:spChg chg="mod">
          <ac:chgData name="Graham Stanhope" userId="02cac121-3191-4a3f-abea-e8366f278bc8" providerId="ADAL" clId="{CD123CA2-8F5B-49FD-A162-CD2E42ABE1CD}" dt="2019-05-15T09:49:56.335" v="1042" actId="1035"/>
          <ac:spMkLst>
            <pc:docMk/>
            <pc:sldMk cId="3511517368" sldId="593"/>
            <ac:spMk id="10" creationId="{00000000-0000-0000-0000-000000000000}"/>
          </ac:spMkLst>
        </pc:spChg>
        <pc:graphicFrameChg chg="mod modGraphic">
          <ac:chgData name="Graham Stanhope" userId="02cac121-3191-4a3f-abea-e8366f278bc8" providerId="ADAL" clId="{CD123CA2-8F5B-49FD-A162-CD2E42ABE1CD}" dt="2019-05-15T09:46:23.701" v="899" actId="1037"/>
          <ac:graphicFrameMkLst>
            <pc:docMk/>
            <pc:sldMk cId="3511517368" sldId="593"/>
            <ac:graphicFrameMk id="6" creationId="{00000000-0000-0000-0000-000000000000}"/>
          </ac:graphicFrameMkLst>
        </pc:graphicFrameChg>
        <pc:picChg chg="del">
          <ac:chgData name="Graham Stanhope" userId="02cac121-3191-4a3f-abea-e8366f278bc8" providerId="ADAL" clId="{CD123CA2-8F5B-49FD-A162-CD2E42ABE1CD}" dt="2019-05-15T09:49:18.408" v="1011" actId="478"/>
          <ac:picMkLst>
            <pc:docMk/>
            <pc:sldMk cId="3511517368" sldId="593"/>
            <ac:picMk id="7" creationId="{00000000-0000-0000-0000-000000000000}"/>
          </ac:picMkLst>
        </pc:picChg>
        <pc:picChg chg="del">
          <ac:chgData name="Graham Stanhope" userId="02cac121-3191-4a3f-abea-e8366f278bc8" providerId="ADAL" clId="{CD123CA2-8F5B-49FD-A162-CD2E42ABE1CD}" dt="2019-05-15T09:49:21.942" v="1012" actId="478"/>
          <ac:picMkLst>
            <pc:docMk/>
            <pc:sldMk cId="3511517368" sldId="593"/>
            <ac:picMk id="9" creationId="{00000000-0000-0000-0000-000000000000}"/>
          </ac:picMkLst>
        </pc:picChg>
        <pc:picChg chg="add mod">
          <ac:chgData name="Graham Stanhope" userId="02cac121-3191-4a3f-abea-e8366f278bc8" providerId="ADAL" clId="{CD123CA2-8F5B-49FD-A162-CD2E42ABE1CD}" dt="2019-05-15T09:49:27.473" v="1013" actId="1076"/>
          <ac:picMkLst>
            <pc:docMk/>
            <pc:sldMk cId="3511517368" sldId="593"/>
            <ac:picMk id="12" creationId="{F41D5661-0146-4E7D-BDCD-9421F6B2590D}"/>
          </ac:picMkLst>
        </pc:picChg>
        <pc:picChg chg="add mod">
          <ac:chgData name="Graham Stanhope" userId="02cac121-3191-4a3f-abea-e8366f278bc8" providerId="ADAL" clId="{CD123CA2-8F5B-49FD-A162-CD2E42ABE1CD}" dt="2019-05-15T09:49:37.838" v="1015" actId="1076"/>
          <ac:picMkLst>
            <pc:docMk/>
            <pc:sldMk cId="3511517368" sldId="593"/>
            <ac:picMk id="13" creationId="{BFAB9098-0049-40EC-B46F-464B466C2072}"/>
          </ac:picMkLst>
        </pc:picChg>
      </pc:sldChg>
      <pc:sldChg chg="modSp">
        <pc:chgData name="Graham Stanhope" userId="02cac121-3191-4a3f-abea-e8366f278bc8" providerId="ADAL" clId="{CD123CA2-8F5B-49FD-A162-CD2E42ABE1CD}" dt="2019-05-15T09:27:27.474" v="686" actId="14100"/>
        <pc:sldMkLst>
          <pc:docMk/>
          <pc:sldMk cId="2725792059" sldId="594"/>
        </pc:sldMkLst>
        <pc:spChg chg="mod">
          <ac:chgData name="Graham Stanhope" userId="02cac121-3191-4a3f-abea-e8366f278bc8" providerId="ADAL" clId="{CD123CA2-8F5B-49FD-A162-CD2E42ABE1CD}" dt="2019-05-15T09:26:14.989" v="676" actId="20577"/>
          <ac:spMkLst>
            <pc:docMk/>
            <pc:sldMk cId="2725792059" sldId="594"/>
            <ac:spMk id="2" creationId="{00000000-0000-0000-0000-000000000000}"/>
          </ac:spMkLst>
        </pc:spChg>
        <pc:graphicFrameChg chg="mod modGraphic">
          <ac:chgData name="Graham Stanhope" userId="02cac121-3191-4a3f-abea-e8366f278bc8" providerId="ADAL" clId="{CD123CA2-8F5B-49FD-A162-CD2E42ABE1CD}" dt="2019-05-15T09:27:27.474" v="686" actId="14100"/>
          <ac:graphicFrameMkLst>
            <pc:docMk/>
            <pc:sldMk cId="2725792059" sldId="594"/>
            <ac:graphicFrameMk id="5" creationId="{00000000-0000-0000-0000-000000000000}"/>
          </ac:graphicFrameMkLst>
        </pc:graphicFrameChg>
      </pc:sldChg>
      <pc:sldChg chg="modSp">
        <pc:chgData name="Graham Stanhope" userId="02cac121-3191-4a3f-abea-e8366f278bc8" providerId="ADAL" clId="{CD123CA2-8F5B-49FD-A162-CD2E42ABE1CD}" dt="2019-05-15T09:20:02.181" v="600" actId="20577"/>
        <pc:sldMkLst>
          <pc:docMk/>
          <pc:sldMk cId="558954988" sldId="598"/>
        </pc:sldMkLst>
        <pc:spChg chg="mod">
          <ac:chgData name="Graham Stanhope" userId="02cac121-3191-4a3f-abea-e8366f278bc8" providerId="ADAL" clId="{CD123CA2-8F5B-49FD-A162-CD2E42ABE1CD}" dt="2019-05-15T09:19:42.011" v="571" actId="20577"/>
          <ac:spMkLst>
            <pc:docMk/>
            <pc:sldMk cId="558954988" sldId="598"/>
            <ac:spMk id="2" creationId="{00000000-0000-0000-0000-000000000000}"/>
          </ac:spMkLst>
        </pc:spChg>
        <pc:spChg chg="mod">
          <ac:chgData name="Graham Stanhope" userId="02cac121-3191-4a3f-abea-e8366f278bc8" providerId="ADAL" clId="{CD123CA2-8F5B-49FD-A162-CD2E42ABE1CD}" dt="2019-05-15T09:20:02.181" v="600" actId="20577"/>
          <ac:spMkLst>
            <pc:docMk/>
            <pc:sldMk cId="558954988" sldId="598"/>
            <ac:spMk id="3" creationId="{00000000-0000-0000-0000-000000000000}"/>
          </ac:spMkLst>
        </pc:spChg>
        <pc:graphicFrameChg chg="mod modGraphic">
          <ac:chgData name="Graham Stanhope" userId="02cac121-3191-4a3f-abea-e8366f278bc8" providerId="ADAL" clId="{CD123CA2-8F5B-49FD-A162-CD2E42ABE1CD}" dt="2019-05-15T09:19:20.385" v="556" actId="207"/>
          <ac:graphicFrameMkLst>
            <pc:docMk/>
            <pc:sldMk cId="558954988" sldId="598"/>
            <ac:graphicFrameMk id="6" creationId="{00000000-0000-0000-0000-000000000000}"/>
          </ac:graphicFrameMkLst>
        </pc:graphicFrameChg>
      </pc:sldChg>
      <pc:sldChg chg="addSp delSp modSp">
        <pc:chgData name="Graham Stanhope" userId="02cac121-3191-4a3f-abea-e8366f278bc8" providerId="ADAL" clId="{CD123CA2-8F5B-49FD-A162-CD2E42ABE1CD}" dt="2019-05-15T09:47:03.422" v="995" actId="1036"/>
        <pc:sldMkLst>
          <pc:docMk/>
          <pc:sldMk cId="3303185065" sldId="602"/>
        </pc:sldMkLst>
        <pc:spChg chg="add del mod">
          <ac:chgData name="Graham Stanhope" userId="02cac121-3191-4a3f-abea-e8366f278bc8" providerId="ADAL" clId="{CD123CA2-8F5B-49FD-A162-CD2E42ABE1CD}" dt="2019-05-15T09:12:59.270" v="392" actId="478"/>
          <ac:spMkLst>
            <pc:docMk/>
            <pc:sldMk cId="3303185065" sldId="602"/>
            <ac:spMk id="2" creationId="{149C59E5-D48B-41BE-B7B1-52F53DB2365A}"/>
          </ac:spMkLst>
        </pc:spChg>
        <pc:spChg chg="add mod">
          <ac:chgData name="Graham Stanhope" userId="02cac121-3191-4a3f-abea-e8366f278bc8" providerId="ADAL" clId="{CD123CA2-8F5B-49FD-A162-CD2E42ABE1CD}" dt="2019-05-15T09:46:59.496" v="992" actId="1036"/>
          <ac:spMkLst>
            <pc:docMk/>
            <pc:sldMk cId="3303185065" sldId="602"/>
            <ac:spMk id="3" creationId="{5F5259A8-F5D1-463C-A8D1-6B2060A11B33}"/>
          </ac:spMkLst>
        </pc:spChg>
        <pc:spChg chg="mod">
          <ac:chgData name="Graham Stanhope" userId="02cac121-3191-4a3f-abea-e8366f278bc8" providerId="ADAL" clId="{CD123CA2-8F5B-49FD-A162-CD2E42ABE1CD}" dt="2019-05-15T09:10:41.331" v="374" actId="20577"/>
          <ac:spMkLst>
            <pc:docMk/>
            <pc:sldMk cId="3303185065" sldId="602"/>
            <ac:spMk id="4" creationId="{00000000-0000-0000-0000-000000000000}"/>
          </ac:spMkLst>
        </pc:spChg>
        <pc:spChg chg="add mod">
          <ac:chgData name="Graham Stanhope" userId="02cac121-3191-4a3f-abea-e8366f278bc8" providerId="ADAL" clId="{CD123CA2-8F5B-49FD-A162-CD2E42ABE1CD}" dt="2019-05-15T09:46:59.496" v="992" actId="1036"/>
          <ac:spMkLst>
            <pc:docMk/>
            <pc:sldMk cId="3303185065" sldId="602"/>
            <ac:spMk id="5" creationId="{AAA94394-5FD5-4506-85BF-41A2EC451971}"/>
          </ac:spMkLst>
        </pc:spChg>
        <pc:spChg chg="add mod ord">
          <ac:chgData name="Graham Stanhope" userId="02cac121-3191-4a3f-abea-e8366f278bc8" providerId="ADAL" clId="{CD123CA2-8F5B-49FD-A162-CD2E42ABE1CD}" dt="2019-05-15T09:46:59.496" v="992" actId="1036"/>
          <ac:spMkLst>
            <pc:docMk/>
            <pc:sldMk cId="3303185065" sldId="602"/>
            <ac:spMk id="6" creationId="{F3CF6334-42B6-41CA-BBDF-1FCC53A81ECD}"/>
          </ac:spMkLst>
        </pc:spChg>
        <pc:spChg chg="add mod">
          <ac:chgData name="Graham Stanhope" userId="02cac121-3191-4a3f-abea-e8366f278bc8" providerId="ADAL" clId="{CD123CA2-8F5B-49FD-A162-CD2E42ABE1CD}" dt="2019-05-15T09:46:59.496" v="992" actId="1036"/>
          <ac:spMkLst>
            <pc:docMk/>
            <pc:sldMk cId="3303185065" sldId="602"/>
            <ac:spMk id="15" creationId="{8F37C04D-7B12-4A7F-AA2A-34DCD1CC9593}"/>
          </ac:spMkLst>
        </pc:spChg>
        <pc:spChg chg="mod topLvl">
          <ac:chgData name="Graham Stanhope" userId="02cac121-3191-4a3f-abea-e8366f278bc8" providerId="ADAL" clId="{CD123CA2-8F5B-49FD-A162-CD2E42ABE1CD}" dt="2019-05-15T09:46:59.496" v="992" actId="1036"/>
          <ac:spMkLst>
            <pc:docMk/>
            <pc:sldMk cId="3303185065" sldId="602"/>
            <ac:spMk id="36" creationId="{00000000-0000-0000-0000-000000000000}"/>
          </ac:spMkLst>
        </pc:spChg>
        <pc:spChg chg="del mod topLvl">
          <ac:chgData name="Graham Stanhope" userId="02cac121-3191-4a3f-abea-e8366f278bc8" providerId="ADAL" clId="{CD123CA2-8F5B-49FD-A162-CD2E42ABE1CD}" dt="2019-05-15T09:11:39.397" v="378" actId="478"/>
          <ac:spMkLst>
            <pc:docMk/>
            <pc:sldMk cId="3303185065" sldId="602"/>
            <ac:spMk id="77" creationId="{00000000-0000-0000-0000-000000000000}"/>
          </ac:spMkLst>
        </pc:spChg>
        <pc:spChg chg="mod topLvl">
          <ac:chgData name="Graham Stanhope" userId="02cac121-3191-4a3f-abea-e8366f278bc8" providerId="ADAL" clId="{CD123CA2-8F5B-49FD-A162-CD2E42ABE1CD}" dt="2019-05-15T09:46:59.496" v="992" actId="1036"/>
          <ac:spMkLst>
            <pc:docMk/>
            <pc:sldMk cId="3303185065" sldId="602"/>
            <ac:spMk id="78" creationId="{00000000-0000-0000-0000-000000000000}"/>
          </ac:spMkLst>
        </pc:spChg>
        <pc:spChg chg="del mod topLvl">
          <ac:chgData name="Graham Stanhope" userId="02cac121-3191-4a3f-abea-e8366f278bc8" providerId="ADAL" clId="{CD123CA2-8F5B-49FD-A162-CD2E42ABE1CD}" dt="2019-05-15T09:15:02.083" v="435" actId="478"/>
          <ac:spMkLst>
            <pc:docMk/>
            <pc:sldMk cId="3303185065" sldId="602"/>
            <ac:spMk id="79" creationId="{00000000-0000-0000-0000-000000000000}"/>
          </ac:spMkLst>
        </pc:spChg>
        <pc:spChg chg="mod">
          <ac:chgData name="Graham Stanhope" userId="02cac121-3191-4a3f-abea-e8366f278bc8" providerId="ADAL" clId="{CD123CA2-8F5B-49FD-A162-CD2E42ABE1CD}" dt="2019-05-15T09:47:03.422" v="995" actId="1036"/>
          <ac:spMkLst>
            <pc:docMk/>
            <pc:sldMk cId="3303185065" sldId="602"/>
            <ac:spMk id="82" creationId="{00000000-0000-0000-0000-000000000000}"/>
          </ac:spMkLst>
        </pc:spChg>
        <pc:grpChg chg="del">
          <ac:chgData name="Graham Stanhope" userId="02cac121-3191-4a3f-abea-e8366f278bc8" providerId="ADAL" clId="{CD123CA2-8F5B-49FD-A162-CD2E42ABE1CD}" dt="2019-05-15T09:11:39.397" v="378" actId="478"/>
          <ac:grpSpMkLst>
            <pc:docMk/>
            <pc:sldMk cId="3303185065" sldId="602"/>
            <ac:grpSpMk id="80" creationId="{00000000-0000-0000-0000-000000000000}"/>
          </ac:grpSpMkLst>
        </pc:grpChg>
        <pc:grpChg chg="del">
          <ac:chgData name="Graham Stanhope" userId="02cac121-3191-4a3f-abea-e8366f278bc8" providerId="ADAL" clId="{CD123CA2-8F5B-49FD-A162-CD2E42ABE1CD}" dt="2019-05-15T09:15:02.083" v="435" actId="478"/>
          <ac:grpSpMkLst>
            <pc:docMk/>
            <pc:sldMk cId="3303185065" sldId="602"/>
            <ac:grpSpMk id="81" creationId="{00000000-0000-0000-0000-000000000000}"/>
          </ac:grpSpMkLst>
        </pc:grpChg>
      </pc:sldChg>
      <pc:sldChg chg="modSp">
        <pc:chgData name="Graham Stanhope" userId="02cac121-3191-4a3f-abea-e8366f278bc8" providerId="ADAL" clId="{CD123CA2-8F5B-49FD-A162-CD2E42ABE1CD}" dt="2019-05-15T09:31:29.169" v="723" actId="207"/>
        <pc:sldMkLst>
          <pc:docMk/>
          <pc:sldMk cId="3465966870" sldId="603"/>
        </pc:sldMkLst>
        <pc:spChg chg="mod">
          <ac:chgData name="Graham Stanhope" userId="02cac121-3191-4a3f-abea-e8366f278bc8" providerId="ADAL" clId="{CD123CA2-8F5B-49FD-A162-CD2E42ABE1CD}" dt="2019-05-15T08:56:33.623" v="230" actId="20577"/>
          <ac:spMkLst>
            <pc:docMk/>
            <pc:sldMk cId="3465966870" sldId="603"/>
            <ac:spMk id="2" creationId="{00000000-0000-0000-0000-000000000000}"/>
          </ac:spMkLst>
        </pc:spChg>
        <pc:spChg chg="mod">
          <ac:chgData name="Graham Stanhope" userId="02cac121-3191-4a3f-abea-e8366f278bc8" providerId="ADAL" clId="{CD123CA2-8F5B-49FD-A162-CD2E42ABE1CD}" dt="2019-05-15T09:31:29.169" v="723" actId="207"/>
          <ac:spMkLst>
            <pc:docMk/>
            <pc:sldMk cId="3465966870" sldId="603"/>
            <ac:spMk id="3" creationId="{00000000-0000-0000-0000-000000000000}"/>
          </ac:spMkLst>
        </pc:spChg>
      </pc:sldChg>
      <pc:sldChg chg="modSp">
        <pc:chgData name="Graham Stanhope" userId="02cac121-3191-4a3f-abea-e8366f278bc8" providerId="ADAL" clId="{CD123CA2-8F5B-49FD-A162-CD2E42ABE1CD}" dt="2019-05-15T08:56:54.737" v="240" actId="20577"/>
        <pc:sldMkLst>
          <pc:docMk/>
          <pc:sldMk cId="745789542" sldId="604"/>
        </pc:sldMkLst>
        <pc:spChg chg="mod">
          <ac:chgData name="Graham Stanhope" userId="02cac121-3191-4a3f-abea-e8366f278bc8" providerId="ADAL" clId="{CD123CA2-8F5B-49FD-A162-CD2E42ABE1CD}" dt="2019-05-15T08:56:54.737" v="240" actId="20577"/>
          <ac:spMkLst>
            <pc:docMk/>
            <pc:sldMk cId="745789542" sldId="604"/>
            <ac:spMk id="14" creationId="{00000000-0000-0000-0000-000000000000}"/>
          </ac:spMkLst>
        </pc:spChg>
      </pc:sldChg>
      <pc:sldChg chg="modSp">
        <pc:chgData name="Graham Stanhope" userId="02cac121-3191-4a3f-abea-e8366f278bc8" providerId="ADAL" clId="{CD123CA2-8F5B-49FD-A162-CD2E42ABE1CD}" dt="2019-05-15T09:32:42.620" v="738" actId="1035"/>
        <pc:sldMkLst>
          <pc:docMk/>
          <pc:sldMk cId="671895348" sldId="605"/>
        </pc:sldMkLst>
        <pc:spChg chg="mod">
          <ac:chgData name="Graham Stanhope" userId="02cac121-3191-4a3f-abea-e8366f278bc8" providerId="ADAL" clId="{CD123CA2-8F5B-49FD-A162-CD2E42ABE1CD}" dt="2019-05-15T09:32:42.620" v="738" actId="1035"/>
          <ac:spMkLst>
            <pc:docMk/>
            <pc:sldMk cId="671895348" sldId="605"/>
            <ac:spMk id="15"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19"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20"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23"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29" creationId="{00000000-0000-0000-0000-000000000000}"/>
          </ac:spMkLst>
        </pc:spChg>
        <pc:spChg chg="mod">
          <ac:chgData name="Graham Stanhope" userId="02cac121-3191-4a3f-abea-e8366f278bc8" providerId="ADAL" clId="{CD123CA2-8F5B-49FD-A162-CD2E42ABE1CD}" dt="2019-05-15T08:57:15.291" v="250" actId="20577"/>
          <ac:spMkLst>
            <pc:docMk/>
            <pc:sldMk cId="671895348" sldId="605"/>
            <ac:spMk id="30"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36"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49" creationId="{00000000-0000-0000-0000-000000000000}"/>
          </ac:spMkLst>
        </pc:spChg>
        <pc:spChg chg="mod">
          <ac:chgData name="Graham Stanhope" userId="02cac121-3191-4a3f-abea-e8366f278bc8" providerId="ADAL" clId="{CD123CA2-8F5B-49FD-A162-CD2E42ABE1CD}" dt="2019-05-15T09:32:42.620" v="738" actId="1035"/>
          <ac:spMkLst>
            <pc:docMk/>
            <pc:sldMk cId="671895348" sldId="605"/>
            <ac:spMk id="51" creationId="{00000000-0000-0000-0000-000000000000}"/>
          </ac:spMkLst>
        </pc:spChg>
        <pc:picChg chg="mod">
          <ac:chgData name="Graham Stanhope" userId="02cac121-3191-4a3f-abea-e8366f278bc8" providerId="ADAL" clId="{CD123CA2-8F5B-49FD-A162-CD2E42ABE1CD}" dt="2019-05-15T09:32:42.620" v="738" actId="1035"/>
          <ac:picMkLst>
            <pc:docMk/>
            <pc:sldMk cId="671895348" sldId="605"/>
            <ac:picMk id="18" creationId="{00000000-0000-0000-0000-000000000000}"/>
          </ac:picMkLst>
        </pc:picChg>
        <pc:picChg chg="mod">
          <ac:chgData name="Graham Stanhope" userId="02cac121-3191-4a3f-abea-e8366f278bc8" providerId="ADAL" clId="{CD123CA2-8F5B-49FD-A162-CD2E42ABE1CD}" dt="2019-05-15T09:32:42.620" v="738" actId="1035"/>
          <ac:picMkLst>
            <pc:docMk/>
            <pc:sldMk cId="671895348" sldId="605"/>
            <ac:picMk id="27" creationId="{2AA52DC1-3DAE-4A94-A008-2EB9867DD4AC}"/>
          </ac:picMkLst>
        </pc:picChg>
        <pc:cxnChg chg="mod">
          <ac:chgData name="Graham Stanhope" userId="02cac121-3191-4a3f-abea-e8366f278bc8" providerId="ADAL" clId="{CD123CA2-8F5B-49FD-A162-CD2E42ABE1CD}" dt="2019-05-15T09:32:42.620" v="738" actId="1035"/>
          <ac:cxnSpMkLst>
            <pc:docMk/>
            <pc:sldMk cId="671895348" sldId="605"/>
            <ac:cxnSpMk id="9"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14"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22"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24"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28"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33"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35"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37"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43"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45"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46" creationId="{00000000-0000-0000-0000-000000000000}"/>
          </ac:cxnSpMkLst>
        </pc:cxnChg>
        <pc:cxnChg chg="mod">
          <ac:chgData name="Graham Stanhope" userId="02cac121-3191-4a3f-abea-e8366f278bc8" providerId="ADAL" clId="{CD123CA2-8F5B-49FD-A162-CD2E42ABE1CD}" dt="2019-05-15T09:32:42.620" v="738" actId="1035"/>
          <ac:cxnSpMkLst>
            <pc:docMk/>
            <pc:sldMk cId="671895348" sldId="605"/>
            <ac:cxnSpMk id="50" creationId="{00000000-0000-0000-0000-000000000000}"/>
          </ac:cxnSpMkLst>
        </pc:cxnChg>
      </pc:sldChg>
      <pc:sldChg chg="modSp">
        <pc:chgData name="Graham Stanhope" userId="02cac121-3191-4a3f-abea-e8366f278bc8" providerId="ADAL" clId="{CD123CA2-8F5B-49FD-A162-CD2E42ABE1CD}" dt="2019-05-15T09:32:57.676" v="753" actId="1037"/>
        <pc:sldMkLst>
          <pc:docMk/>
          <pc:sldMk cId="5884910" sldId="606"/>
        </pc:sldMkLst>
        <pc:spChg chg="mod">
          <ac:chgData name="Graham Stanhope" userId="02cac121-3191-4a3f-abea-e8366f278bc8" providerId="ADAL" clId="{CD123CA2-8F5B-49FD-A162-CD2E42ABE1CD}" dt="2019-05-15T08:57:36.139" v="260" actId="20577"/>
          <ac:spMkLst>
            <pc:docMk/>
            <pc:sldMk cId="5884910" sldId="606"/>
            <ac:spMk id="4"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7"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10"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13"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15"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17" creationId="{00000000-0000-0000-0000-000000000000}"/>
          </ac:spMkLst>
        </pc:spChg>
        <pc:spChg chg="mod">
          <ac:chgData name="Graham Stanhope" userId="02cac121-3191-4a3f-abea-e8366f278bc8" providerId="ADAL" clId="{CD123CA2-8F5B-49FD-A162-CD2E42ABE1CD}" dt="2019-05-15T09:32:57.676" v="753" actId="1037"/>
          <ac:spMkLst>
            <pc:docMk/>
            <pc:sldMk cId="5884910" sldId="606"/>
            <ac:spMk id="25" creationId="{00000000-0000-0000-0000-000000000000}"/>
          </ac:spMkLst>
        </pc:spChg>
        <pc:picChg chg="mod">
          <ac:chgData name="Graham Stanhope" userId="02cac121-3191-4a3f-abea-e8366f278bc8" providerId="ADAL" clId="{CD123CA2-8F5B-49FD-A162-CD2E42ABE1CD}" dt="2019-05-15T09:32:57.676" v="753" actId="1037"/>
          <ac:picMkLst>
            <pc:docMk/>
            <pc:sldMk cId="5884910" sldId="606"/>
            <ac:picMk id="8" creationId="{00000000-0000-0000-0000-000000000000}"/>
          </ac:picMkLst>
        </pc:picChg>
        <pc:cxnChg chg="mod">
          <ac:chgData name="Graham Stanhope" userId="02cac121-3191-4a3f-abea-e8366f278bc8" providerId="ADAL" clId="{CD123CA2-8F5B-49FD-A162-CD2E42ABE1CD}" dt="2019-05-15T09:32:57.676" v="753" actId="1037"/>
          <ac:cxnSpMkLst>
            <pc:docMk/>
            <pc:sldMk cId="5884910" sldId="606"/>
            <ac:cxnSpMk id="14"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16"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18"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19"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0"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1"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2"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4"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7"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8"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29" creationId="{00000000-0000-0000-0000-000000000000}"/>
          </ac:cxnSpMkLst>
        </pc:cxnChg>
        <pc:cxnChg chg="mod">
          <ac:chgData name="Graham Stanhope" userId="02cac121-3191-4a3f-abea-e8366f278bc8" providerId="ADAL" clId="{CD123CA2-8F5B-49FD-A162-CD2E42ABE1CD}" dt="2019-05-15T09:32:57.676" v="753" actId="1037"/>
          <ac:cxnSpMkLst>
            <pc:docMk/>
            <pc:sldMk cId="5884910" sldId="606"/>
            <ac:cxnSpMk id="30" creationId="{9BDCBC76-0A31-446C-B80F-EB63CED4639D}"/>
          </ac:cxnSpMkLst>
        </pc:cxnChg>
        <pc:cxnChg chg="mod">
          <ac:chgData name="Graham Stanhope" userId="02cac121-3191-4a3f-abea-e8366f278bc8" providerId="ADAL" clId="{CD123CA2-8F5B-49FD-A162-CD2E42ABE1CD}" dt="2019-05-15T09:32:57.676" v="753" actId="1037"/>
          <ac:cxnSpMkLst>
            <pc:docMk/>
            <pc:sldMk cId="5884910" sldId="606"/>
            <ac:cxnSpMk id="31" creationId="{E371FDE4-C8F6-48EA-83FF-9561B60E965A}"/>
          </ac:cxnSpMkLst>
        </pc:cxnChg>
        <pc:cxnChg chg="mod">
          <ac:chgData name="Graham Stanhope" userId="02cac121-3191-4a3f-abea-e8366f278bc8" providerId="ADAL" clId="{CD123CA2-8F5B-49FD-A162-CD2E42ABE1CD}" dt="2019-05-15T09:32:57.676" v="753" actId="1037"/>
          <ac:cxnSpMkLst>
            <pc:docMk/>
            <pc:sldMk cId="5884910" sldId="606"/>
            <ac:cxnSpMk id="32" creationId="{00000000-0000-0000-0000-000000000000}"/>
          </ac:cxnSpMkLst>
        </pc:cxnChg>
      </pc:sldChg>
      <pc:sldChg chg="modSp">
        <pc:chgData name="Graham Stanhope" userId="02cac121-3191-4a3f-abea-e8366f278bc8" providerId="ADAL" clId="{CD123CA2-8F5B-49FD-A162-CD2E42ABE1CD}" dt="2019-05-15T09:33:10.030" v="758" actId="1037"/>
        <pc:sldMkLst>
          <pc:docMk/>
          <pc:sldMk cId="130792713" sldId="607"/>
        </pc:sldMkLst>
        <pc:spChg chg="mod">
          <ac:chgData name="Graham Stanhope" userId="02cac121-3191-4a3f-abea-e8366f278bc8" providerId="ADAL" clId="{CD123CA2-8F5B-49FD-A162-CD2E42ABE1CD}" dt="2019-05-15T08:58:03.683" v="270" actId="20577"/>
          <ac:spMkLst>
            <pc:docMk/>
            <pc:sldMk cId="130792713" sldId="607"/>
            <ac:spMk id="4"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9"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11"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18"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19"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21" creationId="{00000000-0000-0000-0000-000000000000}"/>
          </ac:spMkLst>
        </pc:spChg>
        <pc:spChg chg="mod">
          <ac:chgData name="Graham Stanhope" userId="02cac121-3191-4a3f-abea-e8366f278bc8" providerId="ADAL" clId="{CD123CA2-8F5B-49FD-A162-CD2E42ABE1CD}" dt="2019-05-15T09:33:10.030" v="758" actId="1037"/>
          <ac:spMkLst>
            <pc:docMk/>
            <pc:sldMk cId="130792713" sldId="607"/>
            <ac:spMk id="23" creationId="{00000000-0000-0000-0000-000000000000}"/>
          </ac:spMkLst>
        </pc:spChg>
        <pc:picChg chg="mod">
          <ac:chgData name="Graham Stanhope" userId="02cac121-3191-4a3f-abea-e8366f278bc8" providerId="ADAL" clId="{CD123CA2-8F5B-49FD-A162-CD2E42ABE1CD}" dt="2019-05-15T09:33:10.030" v="758" actId="1037"/>
          <ac:picMkLst>
            <pc:docMk/>
            <pc:sldMk cId="130792713" sldId="607"/>
            <ac:picMk id="7" creationId="{00000000-0000-0000-0000-000000000000}"/>
          </ac:picMkLst>
        </pc:picChg>
        <pc:cxnChg chg="mod">
          <ac:chgData name="Graham Stanhope" userId="02cac121-3191-4a3f-abea-e8366f278bc8" providerId="ADAL" clId="{CD123CA2-8F5B-49FD-A162-CD2E42ABE1CD}" dt="2019-05-15T09:33:10.030" v="758" actId="1037"/>
          <ac:cxnSpMkLst>
            <pc:docMk/>
            <pc:sldMk cId="130792713" sldId="607"/>
            <ac:cxnSpMk id="8"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0"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2"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3"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4"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5"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6"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17"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20"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22" creationId="{00000000-0000-0000-0000-000000000000}"/>
          </ac:cxnSpMkLst>
        </pc:cxnChg>
        <pc:cxnChg chg="mod">
          <ac:chgData name="Graham Stanhope" userId="02cac121-3191-4a3f-abea-e8366f278bc8" providerId="ADAL" clId="{CD123CA2-8F5B-49FD-A162-CD2E42ABE1CD}" dt="2019-05-15T09:33:10.030" v="758" actId="1037"/>
          <ac:cxnSpMkLst>
            <pc:docMk/>
            <pc:sldMk cId="130792713" sldId="607"/>
            <ac:cxnSpMk id="24" creationId="{00000000-0000-0000-0000-000000000000}"/>
          </ac:cxnSpMkLst>
        </pc:cxnChg>
      </pc:sldChg>
      <pc:sldChg chg="modSp">
        <pc:chgData name="Graham Stanhope" userId="02cac121-3191-4a3f-abea-e8366f278bc8" providerId="ADAL" clId="{CD123CA2-8F5B-49FD-A162-CD2E42ABE1CD}" dt="2019-05-15T09:34:21.983" v="774" actId="1076"/>
        <pc:sldMkLst>
          <pc:docMk/>
          <pc:sldMk cId="2286434707" sldId="608"/>
        </pc:sldMkLst>
        <pc:spChg chg="mod">
          <ac:chgData name="Graham Stanhope" userId="02cac121-3191-4a3f-abea-e8366f278bc8" providerId="ADAL" clId="{CD123CA2-8F5B-49FD-A162-CD2E42ABE1CD}" dt="2019-05-15T09:33:33.452" v="766" actId="1036"/>
          <ac:spMkLst>
            <pc:docMk/>
            <pc:sldMk cId="2286434707" sldId="608"/>
            <ac:spMk id="2" creationId="{00000000-0000-0000-0000-000000000000}"/>
          </ac:spMkLst>
        </pc:spChg>
        <pc:spChg chg="mod">
          <ac:chgData name="Graham Stanhope" userId="02cac121-3191-4a3f-abea-e8366f278bc8" providerId="ADAL" clId="{CD123CA2-8F5B-49FD-A162-CD2E42ABE1CD}" dt="2019-05-15T08:58:24.603" v="280" actId="20577"/>
          <ac:spMkLst>
            <pc:docMk/>
            <pc:sldMk cId="2286434707" sldId="608"/>
            <ac:spMk id="7"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9"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12"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16"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17"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18" creationId="{00000000-0000-0000-0000-000000000000}"/>
          </ac:spMkLst>
        </pc:spChg>
        <pc:spChg chg="mod">
          <ac:chgData name="Graham Stanhope" userId="02cac121-3191-4a3f-abea-e8366f278bc8" providerId="ADAL" clId="{CD123CA2-8F5B-49FD-A162-CD2E42ABE1CD}" dt="2019-05-15T09:33:33.452" v="766" actId="1036"/>
          <ac:spMkLst>
            <pc:docMk/>
            <pc:sldMk cId="2286434707" sldId="608"/>
            <ac:spMk id="22" creationId="{00000000-0000-0000-0000-000000000000}"/>
          </ac:spMkLst>
        </pc:spChg>
        <pc:picChg chg="mod">
          <ac:chgData name="Graham Stanhope" userId="02cac121-3191-4a3f-abea-e8366f278bc8" providerId="ADAL" clId="{CD123CA2-8F5B-49FD-A162-CD2E42ABE1CD}" dt="2019-05-15T09:33:33.452" v="766" actId="1036"/>
          <ac:picMkLst>
            <pc:docMk/>
            <pc:sldMk cId="2286434707" sldId="608"/>
            <ac:picMk id="10" creationId="{00000000-0000-0000-0000-000000000000}"/>
          </ac:picMkLst>
        </pc:picChg>
        <pc:picChg chg="mod">
          <ac:chgData name="Graham Stanhope" userId="02cac121-3191-4a3f-abea-e8366f278bc8" providerId="ADAL" clId="{CD123CA2-8F5B-49FD-A162-CD2E42ABE1CD}" dt="2019-05-15T09:34:21.983" v="774" actId="1076"/>
          <ac:picMkLst>
            <pc:docMk/>
            <pc:sldMk cId="2286434707" sldId="608"/>
            <ac:picMk id="27" creationId="{BB3AD195-D7C0-449A-AB5E-B0209B7448A3}"/>
          </ac:picMkLst>
        </pc:picChg>
        <pc:picChg chg="mod">
          <ac:chgData name="Graham Stanhope" userId="02cac121-3191-4a3f-abea-e8366f278bc8" providerId="ADAL" clId="{CD123CA2-8F5B-49FD-A162-CD2E42ABE1CD}" dt="2019-05-15T09:33:58.894" v="772" actId="1076"/>
          <ac:picMkLst>
            <pc:docMk/>
            <pc:sldMk cId="2286434707" sldId="608"/>
            <ac:picMk id="28" creationId="{D1FF90DC-3CBA-44B5-AE06-90391594CDE9}"/>
          </ac:picMkLst>
        </pc:picChg>
        <pc:picChg chg="mod">
          <ac:chgData name="Graham Stanhope" userId="02cac121-3191-4a3f-abea-e8366f278bc8" providerId="ADAL" clId="{CD123CA2-8F5B-49FD-A162-CD2E42ABE1CD}" dt="2019-05-15T09:34:15.819" v="773" actId="1076"/>
          <ac:picMkLst>
            <pc:docMk/>
            <pc:sldMk cId="2286434707" sldId="608"/>
            <ac:picMk id="30" creationId="{49EBD29B-AAD4-4A25-A591-06F694F3421F}"/>
          </ac:picMkLst>
        </pc:picChg>
        <pc:cxnChg chg="mod">
          <ac:chgData name="Graham Stanhope" userId="02cac121-3191-4a3f-abea-e8366f278bc8" providerId="ADAL" clId="{CD123CA2-8F5B-49FD-A162-CD2E42ABE1CD}" dt="2019-05-15T09:33:33.452" v="766" actId="1036"/>
          <ac:cxnSpMkLst>
            <pc:docMk/>
            <pc:sldMk cId="2286434707" sldId="608"/>
            <ac:cxnSpMk id="13" creationId="{00000000-0000-0000-0000-000000000000}"/>
          </ac:cxnSpMkLst>
        </pc:cxnChg>
        <pc:cxnChg chg="mod">
          <ac:chgData name="Graham Stanhope" userId="02cac121-3191-4a3f-abea-e8366f278bc8" providerId="ADAL" clId="{CD123CA2-8F5B-49FD-A162-CD2E42ABE1CD}" dt="2019-05-15T09:33:33.452" v="766" actId="1036"/>
          <ac:cxnSpMkLst>
            <pc:docMk/>
            <pc:sldMk cId="2286434707" sldId="608"/>
            <ac:cxnSpMk id="14" creationId="{00000000-0000-0000-0000-000000000000}"/>
          </ac:cxnSpMkLst>
        </pc:cxnChg>
        <pc:cxnChg chg="mod">
          <ac:chgData name="Graham Stanhope" userId="02cac121-3191-4a3f-abea-e8366f278bc8" providerId="ADAL" clId="{CD123CA2-8F5B-49FD-A162-CD2E42ABE1CD}" dt="2019-05-15T09:33:33.452" v="766" actId="1036"/>
          <ac:cxnSpMkLst>
            <pc:docMk/>
            <pc:sldMk cId="2286434707" sldId="608"/>
            <ac:cxnSpMk id="15" creationId="{00000000-0000-0000-0000-000000000000}"/>
          </ac:cxnSpMkLst>
        </pc:cxnChg>
      </pc:sldChg>
      <pc:sldChg chg="modSp">
        <pc:chgData name="Graham Stanhope" userId="02cac121-3191-4a3f-abea-e8366f278bc8" providerId="ADAL" clId="{CD123CA2-8F5B-49FD-A162-CD2E42ABE1CD}" dt="2019-05-15T08:55:28.871" v="198" actId="20577"/>
        <pc:sldMkLst>
          <pc:docMk/>
          <pc:sldMk cId="775311258" sldId="610"/>
        </pc:sldMkLst>
        <pc:spChg chg="mod">
          <ac:chgData name="Graham Stanhope" userId="02cac121-3191-4a3f-abea-e8366f278bc8" providerId="ADAL" clId="{CD123CA2-8F5B-49FD-A162-CD2E42ABE1CD}" dt="2019-05-15T08:55:28.871" v="198" actId="20577"/>
          <ac:spMkLst>
            <pc:docMk/>
            <pc:sldMk cId="775311258" sldId="610"/>
            <ac:spMk id="4" creationId="{00000000-0000-0000-0000-000000000000}"/>
          </ac:spMkLst>
        </pc:spChg>
      </pc:sldChg>
      <pc:sldChg chg="modSp">
        <pc:chgData name="Graham Stanhope" userId="02cac121-3191-4a3f-abea-e8366f278bc8" providerId="ADAL" clId="{CD123CA2-8F5B-49FD-A162-CD2E42ABE1CD}" dt="2019-05-15T10:03:20.980" v="1117" actId="1036"/>
        <pc:sldMkLst>
          <pc:docMk/>
          <pc:sldMk cId="3874373468" sldId="611"/>
        </pc:sldMkLst>
        <pc:spChg chg="mod">
          <ac:chgData name="Graham Stanhope" userId="02cac121-3191-4a3f-abea-e8366f278bc8" providerId="ADAL" clId="{CD123CA2-8F5B-49FD-A162-CD2E42ABE1CD}" dt="2019-05-15T08:54:16.949" v="170" actId="20577"/>
          <ac:spMkLst>
            <pc:docMk/>
            <pc:sldMk cId="3874373468" sldId="611"/>
            <ac:spMk id="3" creationId="{00000000-0000-0000-0000-000000000000}"/>
          </ac:spMkLst>
        </pc:spChg>
        <pc:spChg chg="mod">
          <ac:chgData name="Graham Stanhope" userId="02cac121-3191-4a3f-abea-e8366f278bc8" providerId="ADAL" clId="{CD123CA2-8F5B-49FD-A162-CD2E42ABE1CD}" dt="2019-05-15T10:03:20.980" v="1117" actId="1036"/>
          <ac:spMkLst>
            <pc:docMk/>
            <pc:sldMk cId="3874373468" sldId="611"/>
            <ac:spMk id="26" creationId="{00000000-0000-0000-0000-000000000000}"/>
          </ac:spMkLst>
        </pc:spChg>
        <pc:picChg chg="mod">
          <ac:chgData name="Graham Stanhope" userId="02cac121-3191-4a3f-abea-e8366f278bc8" providerId="ADAL" clId="{CD123CA2-8F5B-49FD-A162-CD2E42ABE1CD}" dt="2019-05-15T10:03:20.980" v="1117" actId="1036"/>
          <ac:picMkLst>
            <pc:docMk/>
            <pc:sldMk cId="3874373468" sldId="611"/>
            <ac:picMk id="22" creationId="{A47B224F-B23B-4D3A-986C-DC24053B66F1}"/>
          </ac:picMkLst>
        </pc:picChg>
      </pc:sldChg>
      <pc:sldChg chg="modSp">
        <pc:chgData name="Graham Stanhope" userId="02cac121-3191-4a3f-abea-e8366f278bc8" providerId="ADAL" clId="{CD123CA2-8F5B-49FD-A162-CD2E42ABE1CD}" dt="2019-05-15T08:54:29.548" v="176" actId="20577"/>
        <pc:sldMkLst>
          <pc:docMk/>
          <pc:sldMk cId="586100636" sldId="612"/>
        </pc:sldMkLst>
        <pc:spChg chg="mod">
          <ac:chgData name="Graham Stanhope" userId="02cac121-3191-4a3f-abea-e8366f278bc8" providerId="ADAL" clId="{CD123CA2-8F5B-49FD-A162-CD2E42ABE1CD}" dt="2019-05-15T08:54:29.548" v="176" actId="20577"/>
          <ac:spMkLst>
            <pc:docMk/>
            <pc:sldMk cId="586100636" sldId="612"/>
            <ac:spMk id="3" creationId="{00000000-0000-0000-0000-000000000000}"/>
          </ac:spMkLst>
        </pc:spChg>
      </pc:sldChg>
      <pc:sldChg chg="modSp">
        <pc:chgData name="Graham Stanhope" userId="02cac121-3191-4a3f-abea-e8366f278bc8" providerId="ADAL" clId="{CD123CA2-8F5B-49FD-A162-CD2E42ABE1CD}" dt="2019-05-15T10:02:50.612" v="1043" actId="2085"/>
        <pc:sldMkLst>
          <pc:docMk/>
          <pc:sldMk cId="1592199435" sldId="613"/>
        </pc:sldMkLst>
        <pc:spChg chg="mod">
          <ac:chgData name="Graham Stanhope" userId="02cac121-3191-4a3f-abea-e8366f278bc8" providerId="ADAL" clId="{CD123CA2-8F5B-49FD-A162-CD2E42ABE1CD}" dt="2019-05-15T08:54:43.705" v="182" actId="20577"/>
          <ac:spMkLst>
            <pc:docMk/>
            <pc:sldMk cId="1592199435" sldId="613"/>
            <ac:spMk id="2" creationId="{00000000-0000-0000-0000-000000000000}"/>
          </ac:spMkLst>
        </pc:spChg>
        <pc:spChg chg="mod">
          <ac:chgData name="Graham Stanhope" userId="02cac121-3191-4a3f-abea-e8366f278bc8" providerId="ADAL" clId="{CD123CA2-8F5B-49FD-A162-CD2E42ABE1CD}" dt="2019-05-15T08:52:30.123" v="87" actId="20577"/>
          <ac:spMkLst>
            <pc:docMk/>
            <pc:sldMk cId="1592199435" sldId="613"/>
            <ac:spMk id="3" creationId="{00000000-0000-0000-0000-000000000000}"/>
          </ac:spMkLst>
        </pc:spChg>
        <pc:spChg chg="mod">
          <ac:chgData name="Graham Stanhope" userId="02cac121-3191-4a3f-abea-e8366f278bc8" providerId="ADAL" clId="{CD123CA2-8F5B-49FD-A162-CD2E42ABE1CD}" dt="2019-05-15T08:52:17.874" v="86" actId="1036"/>
          <ac:spMkLst>
            <pc:docMk/>
            <pc:sldMk cId="1592199435" sldId="613"/>
            <ac:spMk id="10" creationId="{755B831C-AB5C-4BA6-A534-0599F15AF880}"/>
          </ac:spMkLst>
        </pc:spChg>
        <pc:picChg chg="mod">
          <ac:chgData name="Graham Stanhope" userId="02cac121-3191-4a3f-abea-e8366f278bc8" providerId="ADAL" clId="{CD123CA2-8F5B-49FD-A162-CD2E42ABE1CD}" dt="2019-05-15T10:02:50.612" v="1043" actId="2085"/>
          <ac:picMkLst>
            <pc:docMk/>
            <pc:sldMk cId="1592199435" sldId="613"/>
            <ac:picMk id="4" creationId="{00000000-0000-0000-0000-000000000000}"/>
          </ac:picMkLst>
        </pc:picChg>
        <pc:picChg chg="mod">
          <ac:chgData name="Graham Stanhope" userId="02cac121-3191-4a3f-abea-e8366f278bc8" providerId="ADAL" clId="{CD123CA2-8F5B-49FD-A162-CD2E42ABE1CD}" dt="2019-05-15T08:52:43.297" v="104" actId="1036"/>
          <ac:picMkLst>
            <pc:docMk/>
            <pc:sldMk cId="1592199435" sldId="613"/>
            <ac:picMk id="6" creationId="{2494F798-6418-4630-9FCE-0864E657D024}"/>
          </ac:picMkLst>
        </pc:picChg>
      </pc:sldChg>
      <pc:sldChg chg="modSp">
        <pc:chgData name="Graham Stanhope" userId="02cac121-3191-4a3f-abea-e8366f278bc8" providerId="ADAL" clId="{CD123CA2-8F5B-49FD-A162-CD2E42ABE1CD}" dt="2019-05-15T09:30:13.791" v="695" actId="2085"/>
        <pc:sldMkLst>
          <pc:docMk/>
          <pc:sldMk cId="1643194465" sldId="614"/>
        </pc:sldMkLst>
        <pc:spChg chg="mod">
          <ac:chgData name="Graham Stanhope" userId="02cac121-3191-4a3f-abea-e8366f278bc8" providerId="ADAL" clId="{CD123CA2-8F5B-49FD-A162-CD2E42ABE1CD}" dt="2019-05-15T08:55:53.440" v="210" actId="20577"/>
          <ac:spMkLst>
            <pc:docMk/>
            <pc:sldMk cId="1643194465" sldId="614"/>
            <ac:spMk id="4" creationId="{00000000-0000-0000-0000-000000000000}"/>
          </ac:spMkLst>
        </pc:spChg>
        <pc:spChg chg="mod">
          <ac:chgData name="Graham Stanhope" userId="02cac121-3191-4a3f-abea-e8366f278bc8" providerId="ADAL" clId="{CD123CA2-8F5B-49FD-A162-CD2E42ABE1CD}" dt="2019-05-15T09:29:56.469" v="692" actId="14861"/>
          <ac:spMkLst>
            <pc:docMk/>
            <pc:sldMk cId="1643194465" sldId="614"/>
            <ac:spMk id="12" creationId="{00000000-0000-0000-0000-000000000000}"/>
          </ac:spMkLst>
        </pc:spChg>
        <pc:spChg chg="mod">
          <ac:chgData name="Graham Stanhope" userId="02cac121-3191-4a3f-abea-e8366f278bc8" providerId="ADAL" clId="{CD123CA2-8F5B-49FD-A162-CD2E42ABE1CD}" dt="2019-05-15T09:30:13.791" v="695" actId="2085"/>
          <ac:spMkLst>
            <pc:docMk/>
            <pc:sldMk cId="1643194465" sldId="614"/>
            <ac:spMk id="13" creationId="{00000000-0000-0000-0000-000000000000}"/>
          </ac:spMkLst>
        </pc:spChg>
      </pc:sldChg>
      <pc:sldChg chg="modSp">
        <pc:chgData name="Graham Stanhope" userId="02cac121-3191-4a3f-abea-e8366f278bc8" providerId="ADAL" clId="{CD123CA2-8F5B-49FD-A162-CD2E42ABE1CD}" dt="2019-05-15T09:30:51.460" v="720" actId="1036"/>
        <pc:sldMkLst>
          <pc:docMk/>
          <pc:sldMk cId="3355227800" sldId="615"/>
        </pc:sldMkLst>
        <pc:spChg chg="mod">
          <ac:chgData name="Graham Stanhope" userId="02cac121-3191-4a3f-abea-e8366f278bc8" providerId="ADAL" clId="{CD123CA2-8F5B-49FD-A162-CD2E42ABE1CD}" dt="2019-05-15T09:30:51.460" v="720" actId="1036"/>
          <ac:spMkLst>
            <pc:docMk/>
            <pc:sldMk cId="3355227800" sldId="615"/>
            <ac:spMk id="2" creationId="{00000000-0000-0000-0000-000000000000}"/>
          </ac:spMkLst>
        </pc:spChg>
        <pc:spChg chg="mod">
          <ac:chgData name="Graham Stanhope" userId="02cac121-3191-4a3f-abea-e8366f278bc8" providerId="ADAL" clId="{CD123CA2-8F5B-49FD-A162-CD2E42ABE1CD}" dt="2019-05-15T08:56:15.825" v="222" actId="20577"/>
          <ac:spMkLst>
            <pc:docMk/>
            <pc:sldMk cId="3355227800" sldId="615"/>
            <ac:spMk id="4" creationId="{00000000-0000-0000-0000-000000000000}"/>
          </ac:spMkLst>
        </pc:spChg>
        <pc:spChg chg="mod">
          <ac:chgData name="Graham Stanhope" userId="02cac121-3191-4a3f-abea-e8366f278bc8" providerId="ADAL" clId="{CD123CA2-8F5B-49FD-A162-CD2E42ABE1CD}" dt="2019-05-15T09:30:37.836" v="705" actId="1037"/>
          <ac:spMkLst>
            <pc:docMk/>
            <pc:sldMk cId="3355227800" sldId="615"/>
            <ac:spMk id="16" creationId="{00000000-0000-0000-0000-000000000000}"/>
          </ac:spMkLst>
        </pc:spChg>
        <pc:picChg chg="mod">
          <ac:chgData name="Graham Stanhope" userId="02cac121-3191-4a3f-abea-e8366f278bc8" providerId="ADAL" clId="{CD123CA2-8F5B-49FD-A162-CD2E42ABE1CD}" dt="2019-05-15T09:30:51.460" v="720" actId="1036"/>
          <ac:picMkLst>
            <pc:docMk/>
            <pc:sldMk cId="3355227800" sldId="615"/>
            <ac:picMk id="10" creationId="{374686C8-71C5-4E37-9C49-38A03650733F}"/>
          </ac:picMkLst>
        </pc:picChg>
      </pc:sldChg>
      <pc:sldChg chg="delSp modSp">
        <pc:chgData name="Graham Stanhope" userId="02cac121-3191-4a3f-abea-e8366f278bc8" providerId="ADAL" clId="{CD123CA2-8F5B-49FD-A162-CD2E42ABE1CD}" dt="2019-05-15T09:24:36.018" v="655" actId="20577"/>
        <pc:sldMkLst>
          <pc:docMk/>
          <pc:sldMk cId="3097267219" sldId="616"/>
        </pc:sldMkLst>
        <pc:spChg chg="mod">
          <ac:chgData name="Graham Stanhope" userId="02cac121-3191-4a3f-abea-e8366f278bc8" providerId="ADAL" clId="{CD123CA2-8F5B-49FD-A162-CD2E42ABE1CD}" dt="2019-05-15T09:24:36.018" v="655" actId="20577"/>
          <ac:spMkLst>
            <pc:docMk/>
            <pc:sldMk cId="3097267219" sldId="616"/>
            <ac:spMk id="3" creationId="{00000000-0000-0000-0000-000000000000}"/>
          </ac:spMkLst>
        </pc:spChg>
        <pc:spChg chg="del">
          <ac:chgData name="Graham Stanhope" userId="02cac121-3191-4a3f-abea-e8366f278bc8" providerId="ADAL" clId="{CD123CA2-8F5B-49FD-A162-CD2E42ABE1CD}" dt="2019-05-15T09:24:30.850" v="653" actId="478"/>
          <ac:spMkLst>
            <pc:docMk/>
            <pc:sldMk cId="3097267219" sldId="616"/>
            <ac:spMk id="4" creationId="{00000000-0000-0000-0000-000000000000}"/>
          </ac:spMkLst>
        </pc:spChg>
      </pc:sldChg>
      <pc:sldChg chg="delSp">
        <pc:chgData name="Graham Stanhope" userId="02cac121-3191-4a3f-abea-e8366f278bc8" providerId="ADAL" clId="{CD123CA2-8F5B-49FD-A162-CD2E42ABE1CD}" dt="2019-05-15T09:03:27.677" v="348" actId="478"/>
        <pc:sldMkLst>
          <pc:docMk/>
          <pc:sldMk cId="3035854747" sldId="617"/>
        </pc:sldMkLst>
        <pc:spChg chg="del">
          <ac:chgData name="Graham Stanhope" userId="02cac121-3191-4a3f-abea-e8366f278bc8" providerId="ADAL" clId="{CD123CA2-8F5B-49FD-A162-CD2E42ABE1CD}" dt="2019-05-15T09:03:27.677" v="348" actId="478"/>
          <ac:spMkLst>
            <pc:docMk/>
            <pc:sldMk cId="3035854747" sldId="617"/>
            <ac:spMk id="5" creationId="{00000000-0000-0000-0000-000000000000}"/>
          </ac:spMkLst>
        </pc:spChg>
      </pc:sldChg>
      <pc:sldChg chg="modSp">
        <pc:chgData name="Graham Stanhope" userId="02cac121-3191-4a3f-abea-e8366f278bc8" providerId="ADAL" clId="{CD123CA2-8F5B-49FD-A162-CD2E42ABE1CD}" dt="2019-05-15T09:27:37.887" v="687" actId="14100"/>
        <pc:sldMkLst>
          <pc:docMk/>
          <pc:sldMk cId="1942547766" sldId="620"/>
        </pc:sldMkLst>
        <pc:spChg chg="mod">
          <ac:chgData name="Graham Stanhope" userId="02cac121-3191-4a3f-abea-e8366f278bc8" providerId="ADAL" clId="{CD123CA2-8F5B-49FD-A162-CD2E42ABE1CD}" dt="2019-05-15T09:26:25.933" v="680" actId="20577"/>
          <ac:spMkLst>
            <pc:docMk/>
            <pc:sldMk cId="1942547766" sldId="620"/>
            <ac:spMk id="2" creationId="{00000000-0000-0000-0000-000000000000}"/>
          </ac:spMkLst>
        </pc:spChg>
        <pc:graphicFrameChg chg="mod modGraphic">
          <ac:chgData name="Graham Stanhope" userId="02cac121-3191-4a3f-abea-e8366f278bc8" providerId="ADAL" clId="{CD123CA2-8F5B-49FD-A162-CD2E42ABE1CD}" dt="2019-05-15T09:27:37.887" v="687" actId="14100"/>
          <ac:graphicFrameMkLst>
            <pc:docMk/>
            <pc:sldMk cId="1942547766" sldId="620"/>
            <ac:graphicFrameMk id="5" creationId="{00000000-0000-0000-0000-000000000000}"/>
          </ac:graphicFrameMkLst>
        </pc:graphicFrameChg>
      </pc:sldChg>
      <pc:sldChg chg="modSp">
        <pc:chgData name="Graham Stanhope" userId="02cac121-3191-4a3f-abea-e8366f278bc8" providerId="ADAL" clId="{CD123CA2-8F5B-49FD-A162-CD2E42ABE1CD}" dt="2019-05-15T09:34:41.634" v="776" actId="207"/>
        <pc:sldMkLst>
          <pc:docMk/>
          <pc:sldMk cId="1657358328" sldId="621"/>
        </pc:sldMkLst>
        <pc:spChg chg="mod">
          <ac:chgData name="Graham Stanhope" userId="02cac121-3191-4a3f-abea-e8366f278bc8" providerId="ADAL" clId="{CD123CA2-8F5B-49FD-A162-CD2E42ABE1CD}" dt="2019-05-15T08:58:30.026" v="282" actId="20577"/>
          <ac:spMkLst>
            <pc:docMk/>
            <pc:sldMk cId="1657358328" sldId="621"/>
            <ac:spMk id="2" creationId="{27E80D5A-AD57-4CCC-AF43-B071F8BEB16D}"/>
          </ac:spMkLst>
        </pc:spChg>
        <pc:spChg chg="mod">
          <ac:chgData name="Graham Stanhope" userId="02cac121-3191-4a3f-abea-e8366f278bc8" providerId="ADAL" clId="{CD123CA2-8F5B-49FD-A162-CD2E42ABE1CD}" dt="2019-05-15T09:34:41.634" v="776" actId="207"/>
          <ac:spMkLst>
            <pc:docMk/>
            <pc:sldMk cId="1657358328" sldId="621"/>
            <ac:spMk id="3" creationId="{30B16C49-96A1-4766-AB05-38C8EC248B8D}"/>
          </ac:spMkLst>
        </pc:spChg>
      </pc:sldChg>
      <pc:sldChg chg="modSp">
        <pc:chgData name="Graham Stanhope" userId="02cac121-3191-4a3f-abea-e8366f278bc8" providerId="ADAL" clId="{CD123CA2-8F5B-49FD-A162-CD2E42ABE1CD}" dt="2019-05-15T09:35:36.078" v="778" actId="207"/>
        <pc:sldMkLst>
          <pc:docMk/>
          <pc:sldMk cId="670414503" sldId="622"/>
        </pc:sldMkLst>
        <pc:spChg chg="mod">
          <ac:chgData name="Graham Stanhope" userId="02cac121-3191-4a3f-abea-e8366f278bc8" providerId="ADAL" clId="{CD123CA2-8F5B-49FD-A162-CD2E42ABE1CD}" dt="2019-05-15T08:58:38.574" v="286" actId="20577"/>
          <ac:spMkLst>
            <pc:docMk/>
            <pc:sldMk cId="670414503" sldId="622"/>
            <ac:spMk id="2" creationId="{FA7432D2-42E2-4DDA-8B44-16639681B050}"/>
          </ac:spMkLst>
        </pc:spChg>
        <pc:picChg chg="mod">
          <ac:chgData name="Graham Stanhope" userId="02cac121-3191-4a3f-abea-e8366f278bc8" providerId="ADAL" clId="{CD123CA2-8F5B-49FD-A162-CD2E42ABE1CD}" dt="2019-05-15T09:35:36.078" v="778" actId="207"/>
          <ac:picMkLst>
            <pc:docMk/>
            <pc:sldMk cId="670414503" sldId="622"/>
            <ac:picMk id="12" creationId="{A4D3A287-B4E0-4FB9-873C-3FF9CE4A18A8}"/>
          </ac:picMkLst>
        </pc:picChg>
      </pc:sldChg>
      <pc:sldChg chg="modSp">
        <pc:chgData name="Graham Stanhope" userId="02cac121-3191-4a3f-abea-e8366f278bc8" providerId="ADAL" clId="{CD123CA2-8F5B-49FD-A162-CD2E42ABE1CD}" dt="2019-05-15T09:36:05.509" v="779" actId="207"/>
        <pc:sldMkLst>
          <pc:docMk/>
          <pc:sldMk cId="2591716686" sldId="623"/>
        </pc:sldMkLst>
        <pc:spChg chg="mod">
          <ac:chgData name="Graham Stanhope" userId="02cac121-3191-4a3f-abea-e8366f278bc8" providerId="ADAL" clId="{CD123CA2-8F5B-49FD-A162-CD2E42ABE1CD}" dt="2019-05-15T08:58:44.621" v="288" actId="20577"/>
          <ac:spMkLst>
            <pc:docMk/>
            <pc:sldMk cId="2591716686" sldId="623"/>
            <ac:spMk id="4" creationId="{CA8E9321-317E-4ACD-9D52-F4C599F066EB}"/>
          </ac:spMkLst>
        </pc:spChg>
        <pc:spChg chg="mod">
          <ac:chgData name="Graham Stanhope" userId="02cac121-3191-4a3f-abea-e8366f278bc8" providerId="ADAL" clId="{CD123CA2-8F5B-49FD-A162-CD2E42ABE1CD}" dt="2019-05-15T09:36:05.509" v="779" actId="207"/>
          <ac:spMkLst>
            <pc:docMk/>
            <pc:sldMk cId="2591716686" sldId="623"/>
            <ac:spMk id="8" creationId="{6C5DC0F7-3781-4A8F-9026-71861627D889}"/>
          </ac:spMkLst>
        </pc:spChg>
      </pc:sldChg>
      <pc:sldChg chg="modSp">
        <pc:chgData name="Graham Stanhope" userId="02cac121-3191-4a3f-abea-e8366f278bc8" providerId="ADAL" clId="{CD123CA2-8F5B-49FD-A162-CD2E42ABE1CD}" dt="2019-05-15T09:36:51.239" v="783" actId="1038"/>
        <pc:sldMkLst>
          <pc:docMk/>
          <pc:sldMk cId="719859093" sldId="624"/>
        </pc:sldMkLst>
        <pc:spChg chg="mod">
          <ac:chgData name="Graham Stanhope" userId="02cac121-3191-4a3f-abea-e8366f278bc8" providerId="ADAL" clId="{CD123CA2-8F5B-49FD-A162-CD2E42ABE1CD}" dt="2019-05-15T08:58:56.168" v="292" actId="20577"/>
          <ac:spMkLst>
            <pc:docMk/>
            <pc:sldMk cId="719859093" sldId="624"/>
            <ac:spMk id="2" creationId="{414F7519-0332-4C29-BA35-146080EB2960}"/>
          </ac:spMkLst>
        </pc:spChg>
        <pc:spChg chg="mod">
          <ac:chgData name="Graham Stanhope" userId="02cac121-3191-4a3f-abea-e8366f278bc8" providerId="ADAL" clId="{CD123CA2-8F5B-49FD-A162-CD2E42ABE1CD}" dt="2019-05-15T09:36:51.239" v="783" actId="1038"/>
          <ac:spMkLst>
            <pc:docMk/>
            <pc:sldMk cId="719859093" sldId="624"/>
            <ac:spMk id="20" creationId="{8E77288D-ADC3-40AD-AE0C-A8F7455A971B}"/>
          </ac:spMkLst>
        </pc:spChg>
        <pc:picChg chg="mod">
          <ac:chgData name="Graham Stanhope" userId="02cac121-3191-4a3f-abea-e8366f278bc8" providerId="ADAL" clId="{CD123CA2-8F5B-49FD-A162-CD2E42ABE1CD}" dt="2019-05-15T09:36:35.638" v="781" actId="14861"/>
          <ac:picMkLst>
            <pc:docMk/>
            <pc:sldMk cId="719859093" sldId="624"/>
            <ac:picMk id="12" creationId="{86740620-913B-4135-B38C-2E7136E41F37}"/>
          </ac:picMkLst>
        </pc:picChg>
      </pc:sldChg>
      <pc:sldChg chg="modSp">
        <pc:chgData name="Graham Stanhope" userId="02cac121-3191-4a3f-abea-e8366f278bc8" providerId="ADAL" clId="{CD123CA2-8F5B-49FD-A162-CD2E42ABE1CD}" dt="2019-05-15T09:39:17.531" v="832" actId="1037"/>
        <pc:sldMkLst>
          <pc:docMk/>
          <pc:sldMk cId="2816391345" sldId="625"/>
        </pc:sldMkLst>
        <pc:spChg chg="mod">
          <ac:chgData name="Graham Stanhope" userId="02cac121-3191-4a3f-abea-e8366f278bc8" providerId="ADAL" clId="{CD123CA2-8F5B-49FD-A162-CD2E42ABE1CD}" dt="2019-05-15T08:59:42.041" v="306" actId="20577"/>
          <ac:spMkLst>
            <pc:docMk/>
            <pc:sldMk cId="2816391345" sldId="625"/>
            <ac:spMk id="4" creationId="{DE45CA74-1F19-499F-B330-699F0F9E1DEC}"/>
          </ac:spMkLst>
        </pc:spChg>
        <pc:picChg chg="mod">
          <ac:chgData name="Graham Stanhope" userId="02cac121-3191-4a3f-abea-e8366f278bc8" providerId="ADAL" clId="{CD123CA2-8F5B-49FD-A162-CD2E42ABE1CD}" dt="2019-05-15T09:39:08.839" v="827" actId="2085"/>
          <ac:picMkLst>
            <pc:docMk/>
            <pc:sldMk cId="2816391345" sldId="625"/>
            <ac:picMk id="16" creationId="{69C71BB6-240D-4CEF-A9A5-D2566283A8E6}"/>
          </ac:picMkLst>
        </pc:picChg>
        <pc:picChg chg="mod">
          <ac:chgData name="Graham Stanhope" userId="02cac121-3191-4a3f-abea-e8366f278bc8" providerId="ADAL" clId="{CD123CA2-8F5B-49FD-A162-CD2E42ABE1CD}" dt="2019-05-15T09:39:17.531" v="832" actId="1037"/>
          <ac:picMkLst>
            <pc:docMk/>
            <pc:sldMk cId="2816391345" sldId="625"/>
            <ac:picMk id="24" creationId="{C2443868-7D68-4A3C-906A-21720FE25835}"/>
          </ac:picMkLst>
        </pc:picChg>
      </pc:sldChg>
      <pc:sldChg chg="modSp">
        <pc:chgData name="Graham Stanhope" userId="02cac121-3191-4a3f-abea-e8366f278bc8" providerId="ADAL" clId="{CD123CA2-8F5B-49FD-A162-CD2E42ABE1CD}" dt="2019-05-15T10:04:26.686" v="1134" actId="1036"/>
        <pc:sldMkLst>
          <pc:docMk/>
          <pc:sldMk cId="3003414101" sldId="626"/>
        </pc:sldMkLst>
        <pc:spChg chg="mod">
          <ac:chgData name="Graham Stanhope" userId="02cac121-3191-4a3f-abea-e8366f278bc8" providerId="ADAL" clId="{CD123CA2-8F5B-49FD-A162-CD2E42ABE1CD}" dt="2019-05-15T10:04:26.686" v="1134" actId="1036"/>
          <ac:spMkLst>
            <pc:docMk/>
            <pc:sldMk cId="3003414101" sldId="626"/>
            <ac:spMk id="2" creationId="{533DA9EC-5366-4FFE-9AC8-104161A5C287}"/>
          </ac:spMkLst>
        </pc:spChg>
        <pc:spChg chg="mod">
          <ac:chgData name="Graham Stanhope" userId="02cac121-3191-4a3f-abea-e8366f278bc8" providerId="ADAL" clId="{CD123CA2-8F5B-49FD-A162-CD2E42ABE1CD}" dt="2019-05-15T10:04:26.686" v="1134" actId="1036"/>
          <ac:spMkLst>
            <pc:docMk/>
            <pc:sldMk cId="3003414101" sldId="626"/>
            <ac:spMk id="3" creationId="{5504363E-BE97-4A4E-B9F0-5BE1B487E18B}"/>
          </ac:spMkLst>
        </pc:spChg>
        <pc:spChg chg="mod">
          <ac:chgData name="Graham Stanhope" userId="02cac121-3191-4a3f-abea-e8366f278bc8" providerId="ADAL" clId="{CD123CA2-8F5B-49FD-A162-CD2E42ABE1CD}" dt="2019-05-15T08:59:10.232" v="294" actId="20577"/>
          <ac:spMkLst>
            <pc:docMk/>
            <pc:sldMk cId="3003414101" sldId="626"/>
            <ac:spMk id="4" creationId="{6C0C1552-B6F9-496F-836B-09D13926927B}"/>
          </ac:spMkLst>
        </pc:spChg>
        <pc:spChg chg="mod">
          <ac:chgData name="Graham Stanhope" userId="02cac121-3191-4a3f-abea-e8366f278bc8" providerId="ADAL" clId="{CD123CA2-8F5B-49FD-A162-CD2E42ABE1CD}" dt="2019-05-15T10:04:26.686" v="1134" actId="1036"/>
          <ac:spMkLst>
            <pc:docMk/>
            <pc:sldMk cId="3003414101" sldId="626"/>
            <ac:spMk id="7" creationId="{BE486D2E-8F8F-45B9-9C3C-EC8B1143AD25}"/>
          </ac:spMkLst>
        </pc:spChg>
        <pc:picChg chg="mod">
          <ac:chgData name="Graham Stanhope" userId="02cac121-3191-4a3f-abea-e8366f278bc8" providerId="ADAL" clId="{CD123CA2-8F5B-49FD-A162-CD2E42ABE1CD}" dt="2019-05-15T10:04:26.686" v="1134" actId="1036"/>
          <ac:picMkLst>
            <pc:docMk/>
            <pc:sldMk cId="3003414101" sldId="626"/>
            <ac:picMk id="8" creationId="{E4244C7C-A82D-46F5-B355-74B9566DE78A}"/>
          </ac:picMkLst>
        </pc:picChg>
      </pc:sldChg>
      <pc:sldChg chg="modSp">
        <pc:chgData name="Graham Stanhope" userId="02cac121-3191-4a3f-abea-e8366f278bc8" providerId="ADAL" clId="{CD123CA2-8F5B-49FD-A162-CD2E42ABE1CD}" dt="2019-05-15T09:41:24.295" v="850" actId="1037"/>
        <pc:sldMkLst>
          <pc:docMk/>
          <pc:sldMk cId="1651956640" sldId="627"/>
        </pc:sldMkLst>
        <pc:spChg chg="mod">
          <ac:chgData name="Graham Stanhope" userId="02cac121-3191-4a3f-abea-e8366f278bc8" providerId="ADAL" clId="{CD123CA2-8F5B-49FD-A162-CD2E42ABE1CD}" dt="2019-05-15T09:41:07.176" v="848" actId="20577"/>
          <ac:spMkLst>
            <pc:docMk/>
            <pc:sldMk cId="1651956640" sldId="627"/>
            <ac:spMk id="4" creationId="{00000000-0000-0000-0000-000000000000}"/>
          </ac:spMkLst>
        </pc:spChg>
        <pc:picChg chg="mod">
          <ac:chgData name="Graham Stanhope" userId="02cac121-3191-4a3f-abea-e8366f278bc8" providerId="ADAL" clId="{CD123CA2-8F5B-49FD-A162-CD2E42ABE1CD}" dt="2019-05-15T09:41:16.079" v="849" actId="2085"/>
          <ac:picMkLst>
            <pc:docMk/>
            <pc:sldMk cId="1651956640" sldId="627"/>
            <ac:picMk id="8" creationId="{9FDFD93B-6658-40EE-9A3D-76BF5D4FDE1F}"/>
          </ac:picMkLst>
        </pc:picChg>
        <pc:picChg chg="mod">
          <ac:chgData name="Graham Stanhope" userId="02cac121-3191-4a3f-abea-e8366f278bc8" providerId="ADAL" clId="{CD123CA2-8F5B-49FD-A162-CD2E42ABE1CD}" dt="2019-05-15T09:41:24.295" v="850" actId="1037"/>
          <ac:picMkLst>
            <pc:docMk/>
            <pc:sldMk cId="1651956640" sldId="627"/>
            <ac:picMk id="18" creationId="{847DFC7C-66D2-47A5-BE7F-16F0501C1898}"/>
          </ac:picMkLst>
        </pc:picChg>
      </pc:sldChg>
      <pc:sldChg chg="modSp">
        <pc:chgData name="Graham Stanhope" userId="02cac121-3191-4a3f-abea-e8366f278bc8" providerId="ADAL" clId="{CD123CA2-8F5B-49FD-A162-CD2E42ABE1CD}" dt="2019-05-15T10:05:32.595" v="1140" actId="14100"/>
        <pc:sldMkLst>
          <pc:docMk/>
          <pc:sldMk cId="3244426010" sldId="628"/>
        </pc:sldMkLst>
        <pc:spChg chg="mod">
          <ac:chgData name="Graham Stanhope" userId="02cac121-3191-4a3f-abea-e8366f278bc8" providerId="ADAL" clId="{CD123CA2-8F5B-49FD-A162-CD2E42ABE1CD}" dt="2019-05-15T09:00:24.811" v="320" actId="20577"/>
          <ac:spMkLst>
            <pc:docMk/>
            <pc:sldMk cId="3244426010" sldId="628"/>
            <ac:spMk id="5" creationId="{1EAD498F-F744-45CB-9092-F8BFC00C16B5}"/>
          </ac:spMkLst>
        </pc:spChg>
        <pc:picChg chg="mod">
          <ac:chgData name="Graham Stanhope" userId="02cac121-3191-4a3f-abea-e8366f278bc8" providerId="ADAL" clId="{CD123CA2-8F5B-49FD-A162-CD2E42ABE1CD}" dt="2019-05-15T10:05:32.595" v="1140" actId="14100"/>
          <ac:picMkLst>
            <pc:docMk/>
            <pc:sldMk cId="3244426010" sldId="628"/>
            <ac:picMk id="9" creationId="{71DC38C8-6042-466D-9217-FD5CDF27BEE3}"/>
          </ac:picMkLst>
        </pc:picChg>
      </pc:sldChg>
      <pc:sldChg chg="modSp">
        <pc:chgData name="Graham Stanhope" userId="02cac121-3191-4a3f-abea-e8366f278bc8" providerId="ADAL" clId="{CD123CA2-8F5B-49FD-A162-CD2E42ABE1CD}" dt="2019-05-15T09:40:49.064" v="842" actId="20577"/>
        <pc:sldMkLst>
          <pc:docMk/>
          <pc:sldMk cId="2647939310" sldId="631"/>
        </pc:sldMkLst>
        <pc:spChg chg="mod">
          <ac:chgData name="Graham Stanhope" userId="02cac121-3191-4a3f-abea-e8366f278bc8" providerId="ADAL" clId="{CD123CA2-8F5B-49FD-A162-CD2E42ABE1CD}" dt="2019-05-15T09:40:49.064" v="842" actId="20577"/>
          <ac:spMkLst>
            <pc:docMk/>
            <pc:sldMk cId="2647939310" sldId="631"/>
            <ac:spMk id="2" creationId="{6C78F0B7-C925-456C-9E92-90A5D2B6D91C}"/>
          </ac:spMkLst>
        </pc:spChg>
        <pc:spChg chg="mod">
          <ac:chgData name="Graham Stanhope" userId="02cac121-3191-4a3f-abea-e8366f278bc8" providerId="ADAL" clId="{CD123CA2-8F5B-49FD-A162-CD2E42ABE1CD}" dt="2019-05-15T09:40:15.189" v="835" actId="207"/>
          <ac:spMkLst>
            <pc:docMk/>
            <pc:sldMk cId="2647939310" sldId="631"/>
            <ac:spMk id="10" creationId="{44635C6D-71DF-42CF-8D86-7E0524CC0799}"/>
          </ac:spMkLst>
        </pc:spChg>
        <pc:spChg chg="mod">
          <ac:chgData name="Graham Stanhope" userId="02cac121-3191-4a3f-abea-e8366f278bc8" providerId="ADAL" clId="{CD123CA2-8F5B-49FD-A162-CD2E42ABE1CD}" dt="2019-05-15T09:40:21.423" v="836" actId="207"/>
          <ac:spMkLst>
            <pc:docMk/>
            <pc:sldMk cId="2647939310" sldId="631"/>
            <ac:spMk id="11" creationId="{1E980C01-E5A1-4DF2-9F6B-3EAEAC75B21D}"/>
          </ac:spMkLst>
        </pc:spChg>
      </pc:sldChg>
      <pc:sldChg chg="modSp">
        <pc:chgData name="Graham Stanhope" userId="02cac121-3191-4a3f-abea-e8366f278bc8" providerId="ADAL" clId="{CD123CA2-8F5B-49FD-A162-CD2E42ABE1CD}" dt="2019-05-15T09:47:24.513" v="998" actId="404"/>
        <pc:sldMkLst>
          <pc:docMk/>
          <pc:sldMk cId="4080137293" sldId="634"/>
        </pc:sldMkLst>
        <pc:spChg chg="mod">
          <ac:chgData name="Graham Stanhope" userId="02cac121-3191-4a3f-abea-e8366f278bc8" providerId="ADAL" clId="{CD123CA2-8F5B-49FD-A162-CD2E42ABE1CD}" dt="2019-05-15T09:47:24.513" v="998" actId="404"/>
          <ac:spMkLst>
            <pc:docMk/>
            <pc:sldMk cId="4080137293" sldId="634"/>
            <ac:spMk id="2" creationId="{B20D9483-4C97-46DF-A8A3-197DD5EFDEE5}"/>
          </ac:spMkLst>
        </pc:spChg>
        <pc:graphicFrameChg chg="mod modGraphic">
          <ac:chgData name="Graham Stanhope" userId="02cac121-3191-4a3f-abea-e8366f278bc8" providerId="ADAL" clId="{CD123CA2-8F5B-49FD-A162-CD2E42ABE1CD}" dt="2019-05-15T09:24:21.040" v="652" actId="14100"/>
          <ac:graphicFrameMkLst>
            <pc:docMk/>
            <pc:sldMk cId="4080137293" sldId="634"/>
            <ac:graphicFrameMk id="6" creationId="{630DEF04-3513-4544-BEA0-073223778ED6}"/>
          </ac:graphicFrameMkLst>
        </pc:graphicFrameChg>
      </pc:sldChg>
      <pc:sldChg chg="addSp delSp modSp">
        <pc:chgData name="Graham Stanhope" userId="02cac121-3191-4a3f-abea-e8366f278bc8" providerId="ADAL" clId="{CD123CA2-8F5B-49FD-A162-CD2E42ABE1CD}" dt="2019-05-15T10:09:01.088" v="1204" actId="404"/>
        <pc:sldMkLst>
          <pc:docMk/>
          <pc:sldMk cId="2531338333" sldId="635"/>
        </pc:sldMkLst>
        <pc:spChg chg="mod">
          <ac:chgData name="Graham Stanhope" userId="02cac121-3191-4a3f-abea-e8366f278bc8" providerId="ADAL" clId="{CD123CA2-8F5B-49FD-A162-CD2E42ABE1CD}" dt="2019-05-15T10:09:01.088" v="1204" actId="404"/>
          <ac:spMkLst>
            <pc:docMk/>
            <pc:sldMk cId="2531338333" sldId="635"/>
            <ac:spMk id="2" creationId="{A267B9ED-EE3B-4856-B755-DD85B3670E3C}"/>
          </ac:spMkLst>
        </pc:spChg>
        <pc:picChg chg="del">
          <ac:chgData name="Graham Stanhope" userId="02cac121-3191-4a3f-abea-e8366f278bc8" providerId="ADAL" clId="{CD123CA2-8F5B-49FD-A162-CD2E42ABE1CD}" dt="2019-05-15T10:08:41.980" v="1198" actId="478"/>
          <ac:picMkLst>
            <pc:docMk/>
            <pc:sldMk cId="2531338333" sldId="635"/>
            <ac:picMk id="6" creationId="{41901CCE-53DF-4F84-8E27-2E710123CBE3}"/>
          </ac:picMkLst>
        </pc:picChg>
        <pc:picChg chg="add mod">
          <ac:chgData name="Graham Stanhope" userId="02cac121-3191-4a3f-abea-e8366f278bc8" providerId="ADAL" clId="{CD123CA2-8F5B-49FD-A162-CD2E42ABE1CD}" dt="2019-05-15T10:08:53.964" v="1203" actId="1038"/>
          <ac:picMkLst>
            <pc:docMk/>
            <pc:sldMk cId="2531338333" sldId="635"/>
            <ac:picMk id="7" creationId="{4013875B-2B16-4C1E-84BE-2191649D758C}"/>
          </ac:picMkLst>
        </pc:picChg>
      </pc:sldChg>
    </pc:docChg>
  </pc:docChgLst>
  <pc:docChgLst>
    <pc:chgData name="Anusha Srinivasan" userId="S::anusha.srinivasan@ericsson.com::39dd8a81-203b-4249-8042-231278985a23" providerId="AD" clId="Web-{06452295-6D5D-3E4D-F6BE-E681E10F85CC}"/>
    <pc:docChg chg="modSld">
      <pc:chgData name="Anusha Srinivasan" userId="S::anusha.srinivasan@ericsson.com::39dd8a81-203b-4249-8042-231278985a23" providerId="AD" clId="Web-{06452295-6D5D-3E4D-F6BE-E681E10F85CC}" dt="2019-05-17T13:57:08.959" v="1" actId="1076"/>
      <pc:docMkLst>
        <pc:docMk/>
      </pc:docMkLst>
      <pc:sldChg chg="modSp">
        <pc:chgData name="Anusha Srinivasan" userId="S::anusha.srinivasan@ericsson.com::39dd8a81-203b-4249-8042-231278985a23" providerId="AD" clId="Web-{06452295-6D5D-3E4D-F6BE-E681E10F85CC}" dt="2019-05-17T13:57:08.959" v="1" actId="1076"/>
        <pc:sldMkLst>
          <pc:docMk/>
          <pc:sldMk cId="1721289506" sldId="555"/>
        </pc:sldMkLst>
        <pc:spChg chg="mod">
          <ac:chgData name="Anusha Srinivasan" userId="S::anusha.srinivasan@ericsson.com::39dd8a81-203b-4249-8042-231278985a23" providerId="AD" clId="Web-{06452295-6D5D-3E4D-F6BE-E681E10F85CC}" dt="2019-05-17T13:57:08.959" v="1" actId="1076"/>
          <ac:spMkLst>
            <pc:docMk/>
            <pc:sldMk cId="1721289506" sldId="555"/>
            <ac:spMk id="21"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FD348-9C7F-4865-875C-863EC6E2CB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Network Scale Compute (NSC) User Guide </a:t>
            </a:r>
            <a:endParaRPr lang="en-US"/>
          </a:p>
        </p:txBody>
      </p:sp>
      <p:sp>
        <p:nvSpPr>
          <p:cNvPr id="3" name="Date Placeholder 2">
            <a:extLst>
              <a:ext uri="{FF2B5EF4-FFF2-40B4-BE49-F238E27FC236}">
                <a16:creationId xmlns:a16="http://schemas.microsoft.com/office/drawing/2014/main" id="{B3294207-A46E-4F9A-91C9-BB4398CEA9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smtClean="0"/>
              <a:t>2019-08-19 </a:t>
            </a:r>
            <a:endParaRPr lang="en-US"/>
          </a:p>
        </p:txBody>
      </p:sp>
      <p:sp>
        <p:nvSpPr>
          <p:cNvPr id="4" name="Footer Placeholder 3">
            <a:extLst>
              <a:ext uri="{FF2B5EF4-FFF2-40B4-BE49-F238E27FC236}">
                <a16:creationId xmlns:a16="http://schemas.microsoft.com/office/drawing/2014/main" id="{95105526-C577-427D-800D-7921EA1602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 Rev  </a:t>
            </a:r>
            <a:endParaRPr lang="en-US"/>
          </a:p>
        </p:txBody>
      </p:sp>
      <p:sp>
        <p:nvSpPr>
          <p:cNvPr id="5" name="Slide Number Placeholder 4">
            <a:extLst>
              <a:ext uri="{FF2B5EF4-FFF2-40B4-BE49-F238E27FC236}">
                <a16:creationId xmlns:a16="http://schemas.microsoft.com/office/drawing/2014/main" id="{1FCA4CFA-39AC-4AB6-B521-EBDB0AF74A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AEDCC-D3AE-4D3E-A1AA-6BA600F277AC}" type="slidenum">
              <a:rPr lang="en-US" smtClean="0"/>
              <a:t>‹#›</a:t>
            </a:fld>
            <a:endParaRPr lang="en-US"/>
          </a:p>
        </p:txBody>
      </p:sp>
    </p:spTree>
    <p:extLst>
      <p:ext uri="{BB962C8B-B14F-4D97-AF65-F5344CB8AC3E}">
        <p14:creationId xmlns:p14="http://schemas.microsoft.com/office/powerpoint/2010/main" val="175426212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Ericsson Hilda Light" panose="00000400000000000000" pitchFamily="2" charset="0"/>
              </a:defRPr>
            </a:lvl1pPr>
          </a:lstStyle>
          <a:p>
            <a:r>
              <a:rPr lang="en-US" smtClean="0"/>
              <a:t>Network Scale Compute (NSC) User Guide </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Ericsson Hilda Light" panose="00000400000000000000" pitchFamily="2" charset="0"/>
              </a:defRPr>
            </a:lvl1pPr>
          </a:lstStyle>
          <a:p>
            <a:r>
              <a:rPr lang="en-US" smtClean="0"/>
              <a:t>2019-08-19 </a:t>
            </a:r>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Ericsson Hilda Light" panose="00000400000000000000" pitchFamily="2" charset="0"/>
              </a:defRPr>
            </a:lvl1pPr>
          </a:lstStyle>
          <a:p>
            <a:r>
              <a:rPr lang="en-US" smtClean="0"/>
              <a:t>, Rev  </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Ericsson Hilda Light" panose="00000400000000000000" pitchFamily="2" charset="0"/>
              </a:defRPr>
            </a:lvl1pPr>
          </a:lstStyle>
          <a:p>
            <a:fld id="{F949BC75-2359-4F98-918A-7033C92AD487}" type="slidenum">
              <a:rPr lang="en-US" smtClean="0"/>
              <a:pPr/>
              <a:t>‹#›</a:t>
            </a:fld>
            <a:endParaRPr lang="en-US"/>
          </a:p>
        </p:txBody>
      </p:sp>
    </p:spTree>
    <p:extLst>
      <p:ext uri="{BB962C8B-B14F-4D97-AF65-F5344CB8AC3E}">
        <p14:creationId xmlns:p14="http://schemas.microsoft.com/office/powerpoint/2010/main" val="11333338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Ericsson Hilda Light" panose="00000400000000000000" pitchFamily="2" charset="0"/>
        <a:ea typeface="+mn-ea"/>
        <a:cs typeface="+mn-cs"/>
      </a:defRPr>
    </a:lvl1pPr>
    <a:lvl2pPr marL="457200" algn="l" defTabSz="914400" rtl="0" eaLnBrk="1" latinLnBrk="0" hangingPunct="1">
      <a:defRPr sz="1200" kern="1200">
        <a:solidFill>
          <a:schemeClr val="tx1"/>
        </a:solidFill>
        <a:latin typeface="Ericsson Hilda Light" panose="00000400000000000000" pitchFamily="2" charset="0"/>
        <a:ea typeface="+mn-ea"/>
        <a:cs typeface="+mn-cs"/>
      </a:defRPr>
    </a:lvl2pPr>
    <a:lvl3pPr marL="914400" algn="l" defTabSz="914400" rtl="0" eaLnBrk="1" latinLnBrk="0" hangingPunct="1">
      <a:defRPr sz="1200" kern="1200">
        <a:solidFill>
          <a:schemeClr val="tx1"/>
        </a:solidFill>
        <a:latin typeface="Ericsson Hilda Light" panose="00000400000000000000" pitchFamily="2" charset="0"/>
        <a:ea typeface="+mn-ea"/>
        <a:cs typeface="+mn-cs"/>
      </a:defRPr>
    </a:lvl3pPr>
    <a:lvl4pPr marL="1371600" algn="l" defTabSz="914400" rtl="0" eaLnBrk="1" latinLnBrk="0" hangingPunct="1">
      <a:defRPr sz="1200" kern="1200">
        <a:solidFill>
          <a:schemeClr val="tx1"/>
        </a:solidFill>
        <a:latin typeface="Ericsson Hilda Light" panose="00000400000000000000" pitchFamily="2" charset="0"/>
        <a:ea typeface="+mn-ea"/>
        <a:cs typeface="+mn-cs"/>
      </a:defRPr>
    </a:lvl4pPr>
    <a:lvl5pPr marL="1828800" algn="l" defTabSz="914400" rtl="0" eaLnBrk="1" latinLnBrk="0" hangingPunct="1">
      <a:defRPr sz="1200" kern="1200">
        <a:solidFill>
          <a:schemeClr val="tx1"/>
        </a:solidFill>
        <a:latin typeface="Ericsson Hilda Light" panose="000004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A8DAC016-E098-42C7-8046-1E28A7599335}" type="slidenum">
              <a:rPr lang="en-US" smtClean="0"/>
              <a:t>1</a:t>
            </a:fld>
            <a:endParaRPr lang="en-US" dirty="0"/>
          </a:p>
        </p:txBody>
      </p:sp>
    </p:spTree>
    <p:extLst>
      <p:ext uri="{BB962C8B-B14F-4D97-AF65-F5344CB8AC3E}">
        <p14:creationId xmlns:p14="http://schemas.microsoft.com/office/powerpoint/2010/main" val="102590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91FA88C-AC83-4C77-AC3E-5B8CB4A36330}" type="slidenum">
              <a:rPr lang="en-US" smtClean="0"/>
              <a:t>10</a:t>
            </a:fld>
            <a:endParaRPr lang="en-US" dirty="0"/>
          </a:p>
        </p:txBody>
      </p:sp>
    </p:spTree>
    <p:extLst>
      <p:ext uri="{BB962C8B-B14F-4D97-AF65-F5344CB8AC3E}">
        <p14:creationId xmlns:p14="http://schemas.microsoft.com/office/powerpoint/2010/main" val="1266836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557FA2DF-1653-4207-BA00-1A6FAF6B07B2}" type="slidenum">
              <a:rPr lang="en-US" smtClean="0"/>
              <a:t>11</a:t>
            </a:fld>
            <a:endParaRPr lang="en-US" dirty="0"/>
          </a:p>
        </p:txBody>
      </p:sp>
    </p:spTree>
    <p:extLst>
      <p:ext uri="{BB962C8B-B14F-4D97-AF65-F5344CB8AC3E}">
        <p14:creationId xmlns:p14="http://schemas.microsoft.com/office/powerpoint/2010/main" val="3597846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0FD0A643-331A-4A37-B1C7-7A8D333CB47C}" type="slidenum">
              <a:rPr lang="en-US" smtClean="0"/>
              <a:t>12</a:t>
            </a:fld>
            <a:endParaRPr lang="en-US" dirty="0"/>
          </a:p>
        </p:txBody>
      </p:sp>
    </p:spTree>
    <p:extLst>
      <p:ext uri="{BB962C8B-B14F-4D97-AF65-F5344CB8AC3E}">
        <p14:creationId xmlns:p14="http://schemas.microsoft.com/office/powerpoint/2010/main" val="2341077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1C89BF1E-A52D-4D27-8C7F-A0B0F7AFF064}" type="slidenum">
              <a:rPr lang="en-US" smtClean="0"/>
              <a:t>13</a:t>
            </a:fld>
            <a:endParaRPr lang="en-US" dirty="0"/>
          </a:p>
        </p:txBody>
      </p:sp>
    </p:spTree>
    <p:extLst>
      <p:ext uri="{BB962C8B-B14F-4D97-AF65-F5344CB8AC3E}">
        <p14:creationId xmlns:p14="http://schemas.microsoft.com/office/powerpoint/2010/main" val="194666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D5A77D5-66B3-4FB9-BAD4-A307F8C42638}" type="slidenum">
              <a:rPr lang="en-US" smtClean="0"/>
              <a:t>14</a:t>
            </a:fld>
            <a:endParaRPr lang="en-US" dirty="0"/>
          </a:p>
        </p:txBody>
      </p:sp>
    </p:spTree>
    <p:extLst>
      <p:ext uri="{BB962C8B-B14F-4D97-AF65-F5344CB8AC3E}">
        <p14:creationId xmlns:p14="http://schemas.microsoft.com/office/powerpoint/2010/main" val="55192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44FE8F1E-BA96-4018-ADEB-E2C4814E780D}" type="slidenum">
              <a:rPr lang="en-US" smtClean="0"/>
              <a:t>15</a:t>
            </a:fld>
            <a:endParaRPr lang="en-US" dirty="0"/>
          </a:p>
        </p:txBody>
      </p:sp>
    </p:spTree>
    <p:extLst>
      <p:ext uri="{BB962C8B-B14F-4D97-AF65-F5344CB8AC3E}">
        <p14:creationId xmlns:p14="http://schemas.microsoft.com/office/powerpoint/2010/main" val="5789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5F72C398-A1A6-495B-B500-030006EAE860}" type="slidenum">
              <a:rPr lang="en-US" smtClean="0"/>
              <a:t>16</a:t>
            </a:fld>
            <a:endParaRPr lang="en-US"/>
          </a:p>
        </p:txBody>
      </p:sp>
    </p:spTree>
    <p:extLst>
      <p:ext uri="{BB962C8B-B14F-4D97-AF65-F5344CB8AC3E}">
        <p14:creationId xmlns:p14="http://schemas.microsoft.com/office/powerpoint/2010/main" val="3243974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192F41E-C373-46C5-9BE7-7D6772A245A0}" type="slidenum">
              <a:rPr lang="en-US" smtClean="0"/>
              <a:t>17</a:t>
            </a:fld>
            <a:endParaRPr lang="en-US" dirty="0"/>
          </a:p>
        </p:txBody>
      </p:sp>
    </p:spTree>
    <p:extLst>
      <p:ext uri="{BB962C8B-B14F-4D97-AF65-F5344CB8AC3E}">
        <p14:creationId xmlns:p14="http://schemas.microsoft.com/office/powerpoint/2010/main" val="46415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7AD98A9-4964-4C20-858F-BCAE8BD9888B}" type="slidenum">
              <a:rPr lang="en-US" smtClean="0"/>
              <a:t>18</a:t>
            </a:fld>
            <a:endParaRPr lang="en-US" dirty="0"/>
          </a:p>
        </p:txBody>
      </p:sp>
    </p:spTree>
    <p:extLst>
      <p:ext uri="{BB962C8B-B14F-4D97-AF65-F5344CB8AC3E}">
        <p14:creationId xmlns:p14="http://schemas.microsoft.com/office/powerpoint/2010/main" val="54687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354436C-4D43-4408-B0FD-3C804FE27D67}" type="slidenum">
              <a:rPr lang="en-US" smtClean="0"/>
              <a:t>19</a:t>
            </a:fld>
            <a:endParaRPr lang="en-US" dirty="0"/>
          </a:p>
        </p:txBody>
      </p:sp>
    </p:spTree>
    <p:extLst>
      <p:ext uri="{BB962C8B-B14F-4D97-AF65-F5344CB8AC3E}">
        <p14:creationId xmlns:p14="http://schemas.microsoft.com/office/powerpoint/2010/main" val="330155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E8431315-9336-49D1-BAE6-2FD32FD34F6A}" type="slidenum">
              <a:rPr lang="en-US" smtClean="0"/>
              <a:t>2</a:t>
            </a:fld>
            <a:endParaRPr lang="en-US"/>
          </a:p>
        </p:txBody>
      </p:sp>
    </p:spTree>
    <p:extLst>
      <p:ext uri="{BB962C8B-B14F-4D97-AF65-F5344CB8AC3E}">
        <p14:creationId xmlns:p14="http://schemas.microsoft.com/office/powerpoint/2010/main" val="3241723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EA3C119-8220-4D9F-9F2C-7539CBCD91A7}" type="slidenum">
              <a:rPr lang="en-US" smtClean="0"/>
              <a:t>20</a:t>
            </a:fld>
            <a:endParaRPr lang="en-US" dirty="0"/>
          </a:p>
        </p:txBody>
      </p:sp>
    </p:spTree>
    <p:extLst>
      <p:ext uri="{BB962C8B-B14F-4D97-AF65-F5344CB8AC3E}">
        <p14:creationId xmlns:p14="http://schemas.microsoft.com/office/powerpoint/2010/main" val="1781758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B28ED149-9483-49C4-9D02-0DB16A8C07AA}" type="slidenum">
              <a:rPr lang="en-US" smtClean="0"/>
              <a:t>21</a:t>
            </a:fld>
            <a:endParaRPr lang="en-US" dirty="0"/>
          </a:p>
        </p:txBody>
      </p:sp>
    </p:spTree>
    <p:extLst>
      <p:ext uri="{BB962C8B-B14F-4D97-AF65-F5344CB8AC3E}">
        <p14:creationId xmlns:p14="http://schemas.microsoft.com/office/powerpoint/2010/main" val="2318274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F551C523-DEAC-4385-8F08-67FE8C398F93}" type="slidenum">
              <a:rPr lang="en-US" smtClean="0"/>
              <a:t>22</a:t>
            </a:fld>
            <a:endParaRPr lang="en-US" dirty="0"/>
          </a:p>
        </p:txBody>
      </p:sp>
    </p:spTree>
    <p:extLst>
      <p:ext uri="{BB962C8B-B14F-4D97-AF65-F5344CB8AC3E}">
        <p14:creationId xmlns:p14="http://schemas.microsoft.com/office/powerpoint/2010/main" val="239422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EC88A328-3829-4559-89F9-295D4FB3331C}" type="slidenum">
              <a:rPr lang="en-US" smtClean="0"/>
              <a:t>23</a:t>
            </a:fld>
            <a:endParaRPr lang="en-US"/>
          </a:p>
        </p:txBody>
      </p:sp>
    </p:spTree>
    <p:extLst>
      <p:ext uri="{BB962C8B-B14F-4D97-AF65-F5344CB8AC3E}">
        <p14:creationId xmlns:p14="http://schemas.microsoft.com/office/powerpoint/2010/main" val="16371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25C980AA-0476-4832-9E52-DC086095DFA0}" type="slidenum">
              <a:rPr lang="en-US" smtClean="0"/>
              <a:t>24</a:t>
            </a:fld>
            <a:endParaRPr lang="en-US"/>
          </a:p>
        </p:txBody>
      </p:sp>
    </p:spTree>
    <p:extLst>
      <p:ext uri="{BB962C8B-B14F-4D97-AF65-F5344CB8AC3E}">
        <p14:creationId xmlns:p14="http://schemas.microsoft.com/office/powerpoint/2010/main" val="3849935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36DC6074-233A-44EA-B47A-8E1E271817A2}" type="slidenum">
              <a:rPr lang="en-US" smtClean="0"/>
              <a:t>25</a:t>
            </a:fld>
            <a:endParaRPr lang="en-US"/>
          </a:p>
        </p:txBody>
      </p:sp>
    </p:spTree>
    <p:extLst>
      <p:ext uri="{BB962C8B-B14F-4D97-AF65-F5344CB8AC3E}">
        <p14:creationId xmlns:p14="http://schemas.microsoft.com/office/powerpoint/2010/main" val="2518326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05AACB68-7F5C-4EE1-A791-9E001BDEF7FF}" type="slidenum">
              <a:rPr lang="en-US" smtClean="0"/>
              <a:t>26</a:t>
            </a:fld>
            <a:endParaRPr lang="en-US"/>
          </a:p>
        </p:txBody>
      </p:sp>
    </p:spTree>
    <p:extLst>
      <p:ext uri="{BB962C8B-B14F-4D97-AF65-F5344CB8AC3E}">
        <p14:creationId xmlns:p14="http://schemas.microsoft.com/office/powerpoint/2010/main" val="235419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8782219C-562D-44DA-AE2A-8B7AB4696D20}" type="slidenum">
              <a:rPr lang="en-US" smtClean="0"/>
              <a:t>27</a:t>
            </a:fld>
            <a:endParaRPr lang="en-US"/>
          </a:p>
        </p:txBody>
      </p:sp>
    </p:spTree>
    <p:extLst>
      <p:ext uri="{BB962C8B-B14F-4D97-AF65-F5344CB8AC3E}">
        <p14:creationId xmlns:p14="http://schemas.microsoft.com/office/powerpoint/2010/main" val="457148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92C94FFD-1A77-4979-AE53-450363DABF0A}" type="slidenum">
              <a:rPr lang="en-US" smtClean="0"/>
              <a:t>28</a:t>
            </a:fld>
            <a:endParaRPr lang="en-US"/>
          </a:p>
        </p:txBody>
      </p:sp>
    </p:spTree>
    <p:extLst>
      <p:ext uri="{BB962C8B-B14F-4D97-AF65-F5344CB8AC3E}">
        <p14:creationId xmlns:p14="http://schemas.microsoft.com/office/powerpoint/2010/main" val="289670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24FD4807-6521-45D4-88A3-B4E2F1B5AA82}" type="slidenum">
              <a:rPr lang="en-US" smtClean="0"/>
              <a:t>29</a:t>
            </a:fld>
            <a:endParaRPr lang="en-US"/>
          </a:p>
        </p:txBody>
      </p:sp>
    </p:spTree>
    <p:extLst>
      <p:ext uri="{BB962C8B-B14F-4D97-AF65-F5344CB8AC3E}">
        <p14:creationId xmlns:p14="http://schemas.microsoft.com/office/powerpoint/2010/main" val="279109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4AB02824-5A79-4232-AA4D-43C3FF7F0239}" type="slidenum">
              <a:rPr lang="en-US" smtClean="0"/>
              <a:t>3</a:t>
            </a:fld>
            <a:endParaRPr lang="en-US" dirty="0"/>
          </a:p>
        </p:txBody>
      </p:sp>
    </p:spTree>
    <p:extLst>
      <p:ext uri="{BB962C8B-B14F-4D97-AF65-F5344CB8AC3E}">
        <p14:creationId xmlns:p14="http://schemas.microsoft.com/office/powerpoint/2010/main" val="3458085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4526FCC8-DE30-4EE5-BC3B-8FB5CAAD65CF}" type="slidenum">
              <a:rPr lang="en-US" smtClean="0"/>
              <a:t>30</a:t>
            </a:fld>
            <a:endParaRPr lang="en-US"/>
          </a:p>
        </p:txBody>
      </p:sp>
    </p:spTree>
    <p:extLst>
      <p:ext uri="{BB962C8B-B14F-4D97-AF65-F5344CB8AC3E}">
        <p14:creationId xmlns:p14="http://schemas.microsoft.com/office/powerpoint/2010/main" val="1871480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6FC928C9-B35A-4ECD-BC4E-756B0B5E402B}" type="slidenum">
              <a:rPr lang="en-US" smtClean="0"/>
              <a:t>31</a:t>
            </a:fld>
            <a:endParaRPr lang="en-US"/>
          </a:p>
        </p:txBody>
      </p:sp>
    </p:spTree>
    <p:extLst>
      <p:ext uri="{BB962C8B-B14F-4D97-AF65-F5344CB8AC3E}">
        <p14:creationId xmlns:p14="http://schemas.microsoft.com/office/powerpoint/2010/main" val="296512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81EC9C96-9F95-49E2-83EB-DEC6B63C7225}" type="slidenum">
              <a:rPr lang="en-US" smtClean="0"/>
              <a:t>32</a:t>
            </a:fld>
            <a:endParaRPr lang="en-US"/>
          </a:p>
        </p:txBody>
      </p:sp>
    </p:spTree>
    <p:extLst>
      <p:ext uri="{BB962C8B-B14F-4D97-AF65-F5344CB8AC3E}">
        <p14:creationId xmlns:p14="http://schemas.microsoft.com/office/powerpoint/2010/main" val="15000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D78D1AA0-C51C-4D3B-ACD0-F559644C250F}" type="slidenum">
              <a:rPr lang="en-US" smtClean="0"/>
              <a:t>33</a:t>
            </a:fld>
            <a:endParaRPr lang="en-US"/>
          </a:p>
        </p:txBody>
      </p:sp>
    </p:spTree>
    <p:extLst>
      <p:ext uri="{BB962C8B-B14F-4D97-AF65-F5344CB8AC3E}">
        <p14:creationId xmlns:p14="http://schemas.microsoft.com/office/powerpoint/2010/main" val="100467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365E8B58-3C22-42CF-8226-F1A5AA3DA48B}" type="slidenum">
              <a:rPr lang="en-US" smtClean="0"/>
              <a:t>34</a:t>
            </a:fld>
            <a:endParaRPr lang="en-US"/>
          </a:p>
        </p:txBody>
      </p:sp>
    </p:spTree>
    <p:extLst>
      <p:ext uri="{BB962C8B-B14F-4D97-AF65-F5344CB8AC3E}">
        <p14:creationId xmlns:p14="http://schemas.microsoft.com/office/powerpoint/2010/main" val="189880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21B77221-8770-4C2D-B693-E8578EF3E14D}" type="slidenum">
              <a:rPr lang="en-US" smtClean="0"/>
              <a:t>35</a:t>
            </a:fld>
            <a:endParaRPr lang="en-US"/>
          </a:p>
        </p:txBody>
      </p:sp>
    </p:spTree>
    <p:extLst>
      <p:ext uri="{BB962C8B-B14F-4D97-AF65-F5344CB8AC3E}">
        <p14:creationId xmlns:p14="http://schemas.microsoft.com/office/powerpoint/2010/main" val="1825937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56C6AA8D-8591-4783-BD42-D0D2E0620D59}" type="slidenum">
              <a:rPr lang="en-US" smtClean="0"/>
              <a:t>36</a:t>
            </a:fld>
            <a:endParaRPr lang="en-US" dirty="0"/>
          </a:p>
        </p:txBody>
      </p:sp>
    </p:spTree>
    <p:extLst>
      <p:ext uri="{BB962C8B-B14F-4D97-AF65-F5344CB8AC3E}">
        <p14:creationId xmlns:p14="http://schemas.microsoft.com/office/powerpoint/2010/main" val="669924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C3B09FF2-2CB3-4A23-9ED7-9BC2402750BC}" type="slidenum">
              <a:rPr lang="en-US" smtClean="0"/>
              <a:t>37</a:t>
            </a:fld>
            <a:endParaRPr lang="en-US" dirty="0"/>
          </a:p>
        </p:txBody>
      </p:sp>
    </p:spTree>
    <p:extLst>
      <p:ext uri="{BB962C8B-B14F-4D97-AF65-F5344CB8AC3E}">
        <p14:creationId xmlns:p14="http://schemas.microsoft.com/office/powerpoint/2010/main" val="1175586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BFDC71BD-54E6-44C6-B978-A4DC3F36C1F7}" type="slidenum">
              <a:rPr lang="en-US" smtClean="0"/>
              <a:t>38</a:t>
            </a:fld>
            <a:endParaRPr lang="en-US" dirty="0"/>
          </a:p>
        </p:txBody>
      </p:sp>
    </p:spTree>
    <p:extLst>
      <p:ext uri="{BB962C8B-B14F-4D97-AF65-F5344CB8AC3E}">
        <p14:creationId xmlns:p14="http://schemas.microsoft.com/office/powerpoint/2010/main" val="1961897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802F7ECB-E73F-4B7F-BAB2-1C336E01F0F0}" type="slidenum">
              <a:rPr lang="en-US" smtClean="0"/>
              <a:t>39</a:t>
            </a:fld>
            <a:endParaRPr lang="en-US" dirty="0"/>
          </a:p>
        </p:txBody>
      </p:sp>
    </p:spTree>
    <p:extLst>
      <p:ext uri="{BB962C8B-B14F-4D97-AF65-F5344CB8AC3E}">
        <p14:creationId xmlns:p14="http://schemas.microsoft.com/office/powerpoint/2010/main" val="76061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3D7A030C-28C3-4E57-894C-2365D2378AFF}" type="slidenum">
              <a:rPr lang="en-US" smtClean="0"/>
              <a:t>4</a:t>
            </a:fld>
            <a:endParaRPr lang="en-US" dirty="0"/>
          </a:p>
        </p:txBody>
      </p:sp>
    </p:spTree>
    <p:extLst>
      <p:ext uri="{BB962C8B-B14F-4D97-AF65-F5344CB8AC3E}">
        <p14:creationId xmlns:p14="http://schemas.microsoft.com/office/powerpoint/2010/main" val="3688561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5167C5EF-66D8-4976-8D60-63FB3C412544}" type="slidenum">
              <a:rPr lang="en-US" smtClean="0"/>
              <a:t>40</a:t>
            </a:fld>
            <a:endParaRPr lang="en-US" dirty="0"/>
          </a:p>
        </p:txBody>
      </p:sp>
    </p:spTree>
    <p:extLst>
      <p:ext uri="{BB962C8B-B14F-4D97-AF65-F5344CB8AC3E}">
        <p14:creationId xmlns:p14="http://schemas.microsoft.com/office/powerpoint/2010/main" val="269322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A7D49F1B-B81B-4768-9323-50D88CF44192}" type="slidenum">
              <a:rPr lang="en-US" smtClean="0"/>
              <a:t>41</a:t>
            </a:fld>
            <a:endParaRPr lang="en-US" dirty="0"/>
          </a:p>
        </p:txBody>
      </p:sp>
    </p:spTree>
    <p:extLst>
      <p:ext uri="{BB962C8B-B14F-4D97-AF65-F5344CB8AC3E}">
        <p14:creationId xmlns:p14="http://schemas.microsoft.com/office/powerpoint/2010/main" val="3455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3977ABAB-6405-41BB-9A8B-460552FF3F5D}" type="slidenum">
              <a:rPr lang="en-US" smtClean="0"/>
              <a:t>42</a:t>
            </a:fld>
            <a:endParaRPr lang="en-US" dirty="0"/>
          </a:p>
        </p:txBody>
      </p:sp>
    </p:spTree>
    <p:extLst>
      <p:ext uri="{BB962C8B-B14F-4D97-AF65-F5344CB8AC3E}">
        <p14:creationId xmlns:p14="http://schemas.microsoft.com/office/powerpoint/2010/main" val="2743306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FCD29C1E-201C-4F9A-9115-F2D31B6252C0}" type="slidenum">
              <a:rPr lang="en-US" smtClean="0"/>
              <a:t>43</a:t>
            </a:fld>
            <a:endParaRPr lang="en-US" dirty="0"/>
          </a:p>
        </p:txBody>
      </p:sp>
    </p:spTree>
    <p:extLst>
      <p:ext uri="{BB962C8B-B14F-4D97-AF65-F5344CB8AC3E}">
        <p14:creationId xmlns:p14="http://schemas.microsoft.com/office/powerpoint/2010/main" val="2364775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04132B8-1C4D-4071-B719-FA6C0F4C1B45}" type="slidenum">
              <a:rPr lang="en-US" smtClean="0"/>
              <a:t>44</a:t>
            </a:fld>
            <a:endParaRPr lang="en-US" dirty="0"/>
          </a:p>
        </p:txBody>
      </p:sp>
    </p:spTree>
    <p:extLst>
      <p:ext uri="{BB962C8B-B14F-4D97-AF65-F5344CB8AC3E}">
        <p14:creationId xmlns:p14="http://schemas.microsoft.com/office/powerpoint/2010/main" val="2356661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237618A-4778-413B-B94B-3A3B80B342FB}" type="slidenum">
              <a:rPr lang="en-US" smtClean="0"/>
              <a:t>45</a:t>
            </a:fld>
            <a:endParaRPr lang="en-US" dirty="0"/>
          </a:p>
        </p:txBody>
      </p:sp>
    </p:spTree>
    <p:extLst>
      <p:ext uri="{BB962C8B-B14F-4D97-AF65-F5344CB8AC3E}">
        <p14:creationId xmlns:p14="http://schemas.microsoft.com/office/powerpoint/2010/main" val="2190024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841A9B6-6C17-4B7A-840D-AAD188A2EC68}" type="slidenum">
              <a:rPr lang="en-US" smtClean="0"/>
              <a:t>46</a:t>
            </a:fld>
            <a:endParaRPr lang="en-US" dirty="0"/>
          </a:p>
        </p:txBody>
      </p:sp>
    </p:spTree>
    <p:extLst>
      <p:ext uri="{BB962C8B-B14F-4D97-AF65-F5344CB8AC3E}">
        <p14:creationId xmlns:p14="http://schemas.microsoft.com/office/powerpoint/2010/main" val="1039456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1AAF2D27-AFE8-4CBF-8DC2-3A311191BF65}" type="slidenum">
              <a:rPr lang="en-US" smtClean="0"/>
              <a:t>47</a:t>
            </a:fld>
            <a:endParaRPr lang="en-US" dirty="0"/>
          </a:p>
        </p:txBody>
      </p:sp>
    </p:spTree>
    <p:extLst>
      <p:ext uri="{BB962C8B-B14F-4D97-AF65-F5344CB8AC3E}">
        <p14:creationId xmlns:p14="http://schemas.microsoft.com/office/powerpoint/2010/main" val="1054554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74072AB5-25B7-437B-8964-D08315C92886}" type="slidenum">
              <a:rPr lang="en-US" smtClean="0"/>
              <a:t>48</a:t>
            </a:fld>
            <a:endParaRPr lang="en-US" dirty="0"/>
          </a:p>
        </p:txBody>
      </p:sp>
    </p:spTree>
    <p:extLst>
      <p:ext uri="{BB962C8B-B14F-4D97-AF65-F5344CB8AC3E}">
        <p14:creationId xmlns:p14="http://schemas.microsoft.com/office/powerpoint/2010/main" val="3777979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DC25ED1-B164-41AB-8EB9-760A8773D4BB}" type="slidenum">
              <a:rPr lang="en-US" smtClean="0"/>
              <a:t>49</a:t>
            </a:fld>
            <a:endParaRPr lang="en-US" dirty="0"/>
          </a:p>
        </p:txBody>
      </p:sp>
    </p:spTree>
    <p:extLst>
      <p:ext uri="{BB962C8B-B14F-4D97-AF65-F5344CB8AC3E}">
        <p14:creationId xmlns:p14="http://schemas.microsoft.com/office/powerpoint/2010/main" val="239115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E3813EB7-24CE-417E-9273-CC2A8D23DC92}" type="slidenum">
              <a:rPr lang="en-US" smtClean="0"/>
              <a:t>5</a:t>
            </a:fld>
            <a:endParaRPr lang="en-US" dirty="0"/>
          </a:p>
        </p:txBody>
      </p:sp>
    </p:spTree>
    <p:extLst>
      <p:ext uri="{BB962C8B-B14F-4D97-AF65-F5344CB8AC3E}">
        <p14:creationId xmlns:p14="http://schemas.microsoft.com/office/powerpoint/2010/main" val="1085879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85EF753A-44C4-44E6-9211-9070E6D6F1ED}" type="slidenum">
              <a:rPr lang="en-US" smtClean="0"/>
              <a:t>50</a:t>
            </a:fld>
            <a:endParaRPr lang="en-US" dirty="0"/>
          </a:p>
        </p:txBody>
      </p:sp>
    </p:spTree>
    <p:extLst>
      <p:ext uri="{BB962C8B-B14F-4D97-AF65-F5344CB8AC3E}">
        <p14:creationId xmlns:p14="http://schemas.microsoft.com/office/powerpoint/2010/main" val="1863205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71721D2D-CA97-49A7-A250-EF9E1CDF9F2F}" type="slidenum">
              <a:rPr lang="en-US" smtClean="0"/>
              <a:t>51</a:t>
            </a:fld>
            <a:endParaRPr lang="en-US" dirty="0"/>
          </a:p>
        </p:txBody>
      </p:sp>
    </p:spTree>
    <p:extLst>
      <p:ext uri="{BB962C8B-B14F-4D97-AF65-F5344CB8AC3E}">
        <p14:creationId xmlns:p14="http://schemas.microsoft.com/office/powerpoint/2010/main" val="1999204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554253E-36E0-4ECD-8690-599860DED1AA}" type="slidenum">
              <a:rPr lang="en-US" smtClean="0"/>
              <a:t>52</a:t>
            </a:fld>
            <a:endParaRPr lang="en-US" dirty="0"/>
          </a:p>
        </p:txBody>
      </p:sp>
    </p:spTree>
    <p:extLst>
      <p:ext uri="{BB962C8B-B14F-4D97-AF65-F5344CB8AC3E}">
        <p14:creationId xmlns:p14="http://schemas.microsoft.com/office/powerpoint/2010/main" val="2725907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5C04CB5A-912C-4A19-BFBF-227647322782}" type="slidenum">
              <a:rPr lang="en-US" smtClean="0"/>
              <a:t>53</a:t>
            </a:fld>
            <a:endParaRPr lang="en-US" dirty="0"/>
          </a:p>
        </p:txBody>
      </p:sp>
    </p:spTree>
    <p:extLst>
      <p:ext uri="{BB962C8B-B14F-4D97-AF65-F5344CB8AC3E}">
        <p14:creationId xmlns:p14="http://schemas.microsoft.com/office/powerpoint/2010/main" val="3190268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02CAA7FD-1F05-499E-A591-AB33E07D18AF}" type="slidenum">
              <a:rPr lang="en-US" smtClean="0"/>
              <a:t>54</a:t>
            </a:fld>
            <a:endParaRPr lang="en-US" dirty="0"/>
          </a:p>
        </p:txBody>
      </p:sp>
    </p:spTree>
    <p:extLst>
      <p:ext uri="{BB962C8B-B14F-4D97-AF65-F5344CB8AC3E}">
        <p14:creationId xmlns:p14="http://schemas.microsoft.com/office/powerpoint/2010/main" val="1456940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D344F0F9-7F3B-4EA6-B06D-DEBF5CBE0930}" type="slidenum">
              <a:rPr lang="en-US" smtClean="0"/>
              <a:t>55</a:t>
            </a:fld>
            <a:endParaRPr lang="en-US"/>
          </a:p>
        </p:txBody>
      </p:sp>
    </p:spTree>
    <p:extLst>
      <p:ext uri="{BB962C8B-B14F-4D97-AF65-F5344CB8AC3E}">
        <p14:creationId xmlns:p14="http://schemas.microsoft.com/office/powerpoint/2010/main" val="223517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031F2577-72D8-47F9-93E9-92491CFAD475}" type="slidenum">
              <a:rPr lang="en-US" smtClean="0"/>
              <a:t>56</a:t>
            </a:fld>
            <a:endParaRPr lang="en-US"/>
          </a:p>
        </p:txBody>
      </p:sp>
    </p:spTree>
    <p:extLst>
      <p:ext uri="{BB962C8B-B14F-4D97-AF65-F5344CB8AC3E}">
        <p14:creationId xmlns:p14="http://schemas.microsoft.com/office/powerpoint/2010/main" val="892956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2E8C8045-A3CA-41EB-A1A1-BB90DDC09F70}" type="slidenum">
              <a:rPr lang="en-US" smtClean="0"/>
              <a:t>57</a:t>
            </a:fld>
            <a:endParaRPr lang="en-US"/>
          </a:p>
        </p:txBody>
      </p:sp>
    </p:spTree>
    <p:extLst>
      <p:ext uri="{BB962C8B-B14F-4D97-AF65-F5344CB8AC3E}">
        <p14:creationId xmlns:p14="http://schemas.microsoft.com/office/powerpoint/2010/main" val="1640146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22D0B6CA-5B4A-4D99-AB0C-BD607AD738FB}" type="slidenum">
              <a:rPr lang="en-US" smtClean="0"/>
              <a:t>58</a:t>
            </a:fld>
            <a:endParaRPr lang="en-US"/>
          </a:p>
        </p:txBody>
      </p:sp>
    </p:spTree>
    <p:extLst>
      <p:ext uri="{BB962C8B-B14F-4D97-AF65-F5344CB8AC3E}">
        <p14:creationId xmlns:p14="http://schemas.microsoft.com/office/powerpoint/2010/main" val="1974325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73527690-07ED-4AB4-BDDF-ABAF48BCC5A6}" type="slidenum">
              <a:rPr lang="en-US" smtClean="0"/>
              <a:t>59</a:t>
            </a:fld>
            <a:endParaRPr lang="en-US"/>
          </a:p>
        </p:txBody>
      </p:sp>
    </p:spTree>
    <p:extLst>
      <p:ext uri="{BB962C8B-B14F-4D97-AF65-F5344CB8AC3E}">
        <p14:creationId xmlns:p14="http://schemas.microsoft.com/office/powerpoint/2010/main" val="377576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C9309D36-57C3-4DB6-8EC1-15560D4C9010}" type="slidenum">
              <a:rPr lang="en-US" smtClean="0"/>
              <a:t>6</a:t>
            </a:fld>
            <a:endParaRPr lang="en-US" dirty="0"/>
          </a:p>
        </p:txBody>
      </p:sp>
    </p:spTree>
    <p:extLst>
      <p:ext uri="{BB962C8B-B14F-4D97-AF65-F5344CB8AC3E}">
        <p14:creationId xmlns:p14="http://schemas.microsoft.com/office/powerpoint/2010/main" val="3532493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AC0D8A15-B315-4032-B747-9C7EFA8D3B26}" type="slidenum">
              <a:rPr lang="en-US" smtClean="0"/>
              <a:t>60</a:t>
            </a:fld>
            <a:endParaRPr lang="en-US" dirty="0"/>
          </a:p>
        </p:txBody>
      </p:sp>
    </p:spTree>
    <p:extLst>
      <p:ext uri="{BB962C8B-B14F-4D97-AF65-F5344CB8AC3E}">
        <p14:creationId xmlns:p14="http://schemas.microsoft.com/office/powerpoint/2010/main" val="195075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D8594ECE-00F5-4EB7-86B9-4E0B3BBACC99}" type="slidenum">
              <a:rPr lang="en-US" smtClean="0"/>
              <a:t>61</a:t>
            </a:fld>
            <a:endParaRPr lang="en-US" dirty="0"/>
          </a:p>
        </p:txBody>
      </p:sp>
    </p:spTree>
    <p:extLst>
      <p:ext uri="{BB962C8B-B14F-4D97-AF65-F5344CB8AC3E}">
        <p14:creationId xmlns:p14="http://schemas.microsoft.com/office/powerpoint/2010/main" val="41495682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D20B5493-B36C-4493-A8DC-FD6ED0BE6C70}" type="slidenum">
              <a:rPr lang="en-US" smtClean="0"/>
              <a:t>62</a:t>
            </a:fld>
            <a:endParaRPr lang="en-US" dirty="0"/>
          </a:p>
        </p:txBody>
      </p:sp>
    </p:spTree>
    <p:extLst>
      <p:ext uri="{BB962C8B-B14F-4D97-AF65-F5344CB8AC3E}">
        <p14:creationId xmlns:p14="http://schemas.microsoft.com/office/powerpoint/2010/main" val="516025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F900B583-29DC-4532-9327-9959D9ECB291}" type="slidenum">
              <a:rPr lang="en-US" smtClean="0"/>
              <a:t>63</a:t>
            </a:fld>
            <a:endParaRPr lang="en-US" dirty="0"/>
          </a:p>
        </p:txBody>
      </p:sp>
    </p:spTree>
    <p:extLst>
      <p:ext uri="{BB962C8B-B14F-4D97-AF65-F5344CB8AC3E}">
        <p14:creationId xmlns:p14="http://schemas.microsoft.com/office/powerpoint/2010/main" val="2279378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4D81881A-C2E8-47BF-8045-DB4F1B9EB156}" type="slidenum">
              <a:rPr lang="en-US" smtClean="0"/>
              <a:t>64</a:t>
            </a:fld>
            <a:endParaRPr lang="en-US" dirty="0"/>
          </a:p>
        </p:txBody>
      </p:sp>
    </p:spTree>
    <p:extLst>
      <p:ext uri="{BB962C8B-B14F-4D97-AF65-F5344CB8AC3E}">
        <p14:creationId xmlns:p14="http://schemas.microsoft.com/office/powerpoint/2010/main" val="12616675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847A0873-9B18-4A23-BB71-8CB28D6739A6}" type="slidenum">
              <a:rPr lang="en-US" smtClean="0"/>
              <a:t>65</a:t>
            </a:fld>
            <a:endParaRPr lang="en-US" dirty="0"/>
          </a:p>
        </p:txBody>
      </p:sp>
    </p:spTree>
    <p:extLst>
      <p:ext uri="{BB962C8B-B14F-4D97-AF65-F5344CB8AC3E}">
        <p14:creationId xmlns:p14="http://schemas.microsoft.com/office/powerpoint/2010/main" val="3786979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0BCB4211-9AB9-47CD-9B6E-3328A0381839}" type="slidenum">
              <a:rPr lang="en-US" smtClean="0"/>
              <a:t>66</a:t>
            </a:fld>
            <a:endParaRPr lang="en-US" dirty="0"/>
          </a:p>
        </p:txBody>
      </p:sp>
    </p:spTree>
    <p:extLst>
      <p:ext uri="{BB962C8B-B14F-4D97-AF65-F5344CB8AC3E}">
        <p14:creationId xmlns:p14="http://schemas.microsoft.com/office/powerpoint/2010/main" val="1220771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A2AC5F90-675F-45DD-86F3-8DD0E9706C2A}" type="slidenum">
              <a:rPr lang="en-US" smtClean="0"/>
              <a:t>67</a:t>
            </a:fld>
            <a:endParaRPr lang="en-US" dirty="0"/>
          </a:p>
        </p:txBody>
      </p:sp>
    </p:spTree>
    <p:extLst>
      <p:ext uri="{BB962C8B-B14F-4D97-AF65-F5344CB8AC3E}">
        <p14:creationId xmlns:p14="http://schemas.microsoft.com/office/powerpoint/2010/main" val="212088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E721F1D7-D6C2-4081-A27B-BF019EF4B801}" type="slidenum">
              <a:rPr lang="en-US" smtClean="0"/>
              <a:t>68</a:t>
            </a:fld>
            <a:endParaRPr lang="en-US" dirty="0"/>
          </a:p>
        </p:txBody>
      </p:sp>
    </p:spTree>
    <p:extLst>
      <p:ext uri="{BB962C8B-B14F-4D97-AF65-F5344CB8AC3E}">
        <p14:creationId xmlns:p14="http://schemas.microsoft.com/office/powerpoint/2010/main" val="3234469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F49F7E9-5E26-47EE-B66E-C493C23069FA}" type="slidenum">
              <a:rPr lang="en-US" smtClean="0"/>
              <a:t>69</a:t>
            </a:fld>
            <a:endParaRPr lang="en-US" dirty="0"/>
          </a:p>
        </p:txBody>
      </p:sp>
    </p:spTree>
    <p:extLst>
      <p:ext uri="{BB962C8B-B14F-4D97-AF65-F5344CB8AC3E}">
        <p14:creationId xmlns:p14="http://schemas.microsoft.com/office/powerpoint/2010/main" val="3799464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CFCEA0BB-D330-496B-A637-F143C8854C27}" type="slidenum">
              <a:rPr lang="en-US" smtClean="0"/>
              <a:t>7</a:t>
            </a:fld>
            <a:endParaRPr lang="en-US" dirty="0"/>
          </a:p>
        </p:txBody>
      </p:sp>
    </p:spTree>
    <p:extLst>
      <p:ext uri="{BB962C8B-B14F-4D97-AF65-F5344CB8AC3E}">
        <p14:creationId xmlns:p14="http://schemas.microsoft.com/office/powerpoint/2010/main" val="1394703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5563F9E6-8FD4-4B45-82C6-7A930700C539}" type="slidenum">
              <a:rPr lang="en-US" smtClean="0"/>
              <a:t>70</a:t>
            </a:fld>
            <a:endParaRPr lang="en-US"/>
          </a:p>
        </p:txBody>
      </p:sp>
    </p:spTree>
    <p:extLst>
      <p:ext uri="{BB962C8B-B14F-4D97-AF65-F5344CB8AC3E}">
        <p14:creationId xmlns:p14="http://schemas.microsoft.com/office/powerpoint/2010/main" val="11110281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AFA847BF-A4F4-498F-ABDB-47ECDD844F43}" type="slidenum">
              <a:rPr lang="en-US" smtClean="0"/>
              <a:t>71</a:t>
            </a:fld>
            <a:endParaRPr lang="en-US"/>
          </a:p>
        </p:txBody>
      </p:sp>
    </p:spTree>
    <p:extLst>
      <p:ext uri="{BB962C8B-B14F-4D97-AF65-F5344CB8AC3E}">
        <p14:creationId xmlns:p14="http://schemas.microsoft.com/office/powerpoint/2010/main" val="2312120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3DE196FE-1069-4546-BD33-67B9B9ADD4EF}" type="slidenum">
              <a:rPr lang="en-US" smtClean="0"/>
              <a:t>72</a:t>
            </a:fld>
            <a:endParaRPr lang="en-US" dirty="0"/>
          </a:p>
        </p:txBody>
      </p:sp>
    </p:spTree>
    <p:extLst>
      <p:ext uri="{BB962C8B-B14F-4D97-AF65-F5344CB8AC3E}">
        <p14:creationId xmlns:p14="http://schemas.microsoft.com/office/powerpoint/2010/main" val="1398550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1D61945-3C48-4F89-948F-11C846BC5A81}" type="slidenum">
              <a:rPr lang="en-US" smtClean="0"/>
              <a:t>73</a:t>
            </a:fld>
            <a:endParaRPr lang="en-US" dirty="0"/>
          </a:p>
        </p:txBody>
      </p:sp>
    </p:spTree>
    <p:extLst>
      <p:ext uri="{BB962C8B-B14F-4D97-AF65-F5344CB8AC3E}">
        <p14:creationId xmlns:p14="http://schemas.microsoft.com/office/powerpoint/2010/main" val="1615131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D35C8022-0E4B-4ABA-B3D8-9EA6436AAAC4}" type="slidenum">
              <a:rPr lang="en-US" smtClean="0"/>
              <a:t>74</a:t>
            </a:fld>
            <a:endParaRPr lang="en-US" dirty="0"/>
          </a:p>
        </p:txBody>
      </p:sp>
    </p:spTree>
    <p:extLst>
      <p:ext uri="{BB962C8B-B14F-4D97-AF65-F5344CB8AC3E}">
        <p14:creationId xmlns:p14="http://schemas.microsoft.com/office/powerpoint/2010/main" val="2240524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0B3F8D31-C3ED-42B6-9328-68897063A957}" type="slidenum">
              <a:rPr lang="en-US" smtClean="0"/>
              <a:t>75</a:t>
            </a:fld>
            <a:endParaRPr lang="en-US" dirty="0"/>
          </a:p>
        </p:txBody>
      </p:sp>
    </p:spTree>
    <p:extLst>
      <p:ext uri="{BB962C8B-B14F-4D97-AF65-F5344CB8AC3E}">
        <p14:creationId xmlns:p14="http://schemas.microsoft.com/office/powerpoint/2010/main" val="18425701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9D01A74-8133-4FBE-9BDE-683CB5AFD7F7}" type="slidenum">
              <a:rPr lang="en-US" smtClean="0"/>
              <a:t>76</a:t>
            </a:fld>
            <a:endParaRPr lang="en-US" dirty="0"/>
          </a:p>
        </p:txBody>
      </p:sp>
    </p:spTree>
    <p:extLst>
      <p:ext uri="{BB962C8B-B14F-4D97-AF65-F5344CB8AC3E}">
        <p14:creationId xmlns:p14="http://schemas.microsoft.com/office/powerpoint/2010/main" val="590811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6EB735A-B9BB-4D09-8309-49FD4F135696}" type="slidenum">
              <a:rPr lang="en-US" smtClean="0"/>
              <a:t>77</a:t>
            </a:fld>
            <a:endParaRPr lang="en-US" dirty="0"/>
          </a:p>
        </p:txBody>
      </p:sp>
    </p:spTree>
    <p:extLst>
      <p:ext uri="{BB962C8B-B14F-4D97-AF65-F5344CB8AC3E}">
        <p14:creationId xmlns:p14="http://schemas.microsoft.com/office/powerpoint/2010/main" val="1644976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10E2D349-2672-42DC-B1B2-5154D7246F30}" type="slidenum">
              <a:rPr lang="en-US" smtClean="0"/>
              <a:t>78</a:t>
            </a:fld>
            <a:endParaRPr lang="en-US" dirty="0"/>
          </a:p>
        </p:txBody>
      </p:sp>
    </p:spTree>
    <p:extLst>
      <p:ext uri="{BB962C8B-B14F-4D97-AF65-F5344CB8AC3E}">
        <p14:creationId xmlns:p14="http://schemas.microsoft.com/office/powerpoint/2010/main" val="2285113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FB5C2F3-CAD9-4C54-B621-68FC7FEA3B66}" type="slidenum">
              <a:rPr lang="en-US" smtClean="0"/>
              <a:t>79</a:t>
            </a:fld>
            <a:endParaRPr lang="en-US" dirty="0"/>
          </a:p>
        </p:txBody>
      </p:sp>
    </p:spTree>
    <p:extLst>
      <p:ext uri="{BB962C8B-B14F-4D97-AF65-F5344CB8AC3E}">
        <p14:creationId xmlns:p14="http://schemas.microsoft.com/office/powerpoint/2010/main" val="127174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62960C4-2079-4D07-9F74-7885190DC494}" type="slidenum">
              <a:rPr lang="en-US" smtClean="0"/>
              <a:t>8</a:t>
            </a:fld>
            <a:endParaRPr lang="en-US" dirty="0"/>
          </a:p>
        </p:txBody>
      </p:sp>
    </p:spTree>
    <p:extLst>
      <p:ext uri="{BB962C8B-B14F-4D97-AF65-F5344CB8AC3E}">
        <p14:creationId xmlns:p14="http://schemas.microsoft.com/office/powerpoint/2010/main" val="1564010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BD51FA2A-8458-4177-80E1-4E3F10940630}" type="slidenum">
              <a:rPr lang="en-US" smtClean="0"/>
              <a:t>80</a:t>
            </a:fld>
            <a:endParaRPr lang="en-US" dirty="0"/>
          </a:p>
        </p:txBody>
      </p:sp>
    </p:spTree>
    <p:extLst>
      <p:ext uri="{BB962C8B-B14F-4D97-AF65-F5344CB8AC3E}">
        <p14:creationId xmlns:p14="http://schemas.microsoft.com/office/powerpoint/2010/main" val="3072504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438C494-39F2-42FB-98F5-89B71B39F18C}" type="slidenum">
              <a:rPr lang="en-US" smtClean="0"/>
              <a:t>81</a:t>
            </a:fld>
            <a:endParaRPr lang="en-US" dirty="0"/>
          </a:p>
        </p:txBody>
      </p:sp>
    </p:spTree>
    <p:extLst>
      <p:ext uri="{BB962C8B-B14F-4D97-AF65-F5344CB8AC3E}">
        <p14:creationId xmlns:p14="http://schemas.microsoft.com/office/powerpoint/2010/main" val="25382615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F2C17B0D-D801-40E7-90C5-6175116503A5}" type="slidenum">
              <a:rPr lang="en-US" smtClean="0"/>
              <a:t>82</a:t>
            </a:fld>
            <a:endParaRPr lang="en-US" dirty="0"/>
          </a:p>
        </p:txBody>
      </p:sp>
    </p:spTree>
    <p:extLst>
      <p:ext uri="{BB962C8B-B14F-4D97-AF65-F5344CB8AC3E}">
        <p14:creationId xmlns:p14="http://schemas.microsoft.com/office/powerpoint/2010/main" val="18631631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986C6657-8EB6-4575-9D49-4D9BCB2EA171}" type="slidenum">
              <a:rPr lang="en-US" smtClean="0"/>
              <a:t>83</a:t>
            </a:fld>
            <a:endParaRPr lang="en-US" dirty="0"/>
          </a:p>
        </p:txBody>
      </p:sp>
    </p:spTree>
    <p:extLst>
      <p:ext uri="{BB962C8B-B14F-4D97-AF65-F5344CB8AC3E}">
        <p14:creationId xmlns:p14="http://schemas.microsoft.com/office/powerpoint/2010/main" val="8286800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59E2085F-B67A-49E2-83F0-BC0BAF765AEB}" type="slidenum">
              <a:rPr lang="en-US" smtClean="0"/>
              <a:t>84</a:t>
            </a:fld>
            <a:endParaRPr lang="en-US" dirty="0"/>
          </a:p>
        </p:txBody>
      </p:sp>
    </p:spTree>
    <p:extLst>
      <p:ext uri="{BB962C8B-B14F-4D97-AF65-F5344CB8AC3E}">
        <p14:creationId xmlns:p14="http://schemas.microsoft.com/office/powerpoint/2010/main" val="4325371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Network Scale Compute (NSC) User Guide </a:t>
            </a:r>
            <a:endParaRPr lang="en-US"/>
          </a:p>
        </p:txBody>
      </p:sp>
      <p:sp>
        <p:nvSpPr>
          <p:cNvPr id="5" name="Date Placeholder 4"/>
          <p:cNvSpPr>
            <a:spLocks noGrp="1"/>
          </p:cNvSpPr>
          <p:nvPr>
            <p:ph type="dt" idx="11"/>
          </p:nvPr>
        </p:nvSpPr>
        <p:spPr/>
        <p:txBody>
          <a:bodyPr/>
          <a:lstStyle/>
          <a:p>
            <a:r>
              <a:rPr lang="en-US" smtClean="0"/>
              <a:t>2019-08-19 </a:t>
            </a:r>
            <a:endParaRPr lang="en-US"/>
          </a:p>
        </p:txBody>
      </p:sp>
      <p:sp>
        <p:nvSpPr>
          <p:cNvPr id="6" name="Footer Placeholder 5"/>
          <p:cNvSpPr>
            <a:spLocks noGrp="1"/>
          </p:cNvSpPr>
          <p:nvPr>
            <p:ph type="ftr" sz="quarter" idx="12"/>
          </p:nvPr>
        </p:nvSpPr>
        <p:spPr/>
        <p:txBody>
          <a:bodyPr/>
          <a:lstStyle/>
          <a:p>
            <a:r>
              <a:rPr lang="en-US" smtClean="0"/>
              <a:t>, Rev  </a:t>
            </a:r>
            <a:endParaRPr lang="en-US"/>
          </a:p>
        </p:txBody>
      </p:sp>
      <p:sp>
        <p:nvSpPr>
          <p:cNvPr id="7" name="Slide Number Placeholder 6"/>
          <p:cNvSpPr>
            <a:spLocks noGrp="1"/>
          </p:cNvSpPr>
          <p:nvPr>
            <p:ph type="sldNum" sz="quarter" idx="13"/>
          </p:nvPr>
        </p:nvSpPr>
        <p:spPr/>
        <p:txBody>
          <a:bodyPr/>
          <a:lstStyle/>
          <a:p>
            <a:fld id="{E08DD5CD-4513-4D1D-8674-8D06333FDDD4}" type="slidenum">
              <a:rPr lang="en-US" smtClean="0"/>
              <a:t>85</a:t>
            </a:fld>
            <a:endParaRPr lang="en-US"/>
          </a:p>
        </p:txBody>
      </p:sp>
    </p:spTree>
    <p:extLst>
      <p:ext uri="{BB962C8B-B14F-4D97-AF65-F5344CB8AC3E}">
        <p14:creationId xmlns:p14="http://schemas.microsoft.com/office/powerpoint/2010/main" val="9253192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01E14D83-09D8-4229-9DD9-9B0C3398329E}" type="slidenum">
              <a:rPr lang="en-US" smtClean="0"/>
              <a:t>86</a:t>
            </a:fld>
            <a:endParaRPr lang="en-US" dirty="0"/>
          </a:p>
        </p:txBody>
      </p:sp>
    </p:spTree>
    <p:extLst>
      <p:ext uri="{BB962C8B-B14F-4D97-AF65-F5344CB8AC3E}">
        <p14:creationId xmlns:p14="http://schemas.microsoft.com/office/powerpoint/2010/main" val="23714742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65F5209C-A44B-43AB-BB64-4CDB3841AE5B}" type="slidenum">
              <a:rPr lang="en-US" smtClean="0"/>
              <a:t>87</a:t>
            </a:fld>
            <a:endParaRPr lang="en-US" dirty="0"/>
          </a:p>
        </p:txBody>
      </p:sp>
    </p:spTree>
    <p:extLst>
      <p:ext uri="{BB962C8B-B14F-4D97-AF65-F5344CB8AC3E}">
        <p14:creationId xmlns:p14="http://schemas.microsoft.com/office/powerpoint/2010/main" val="15030481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43E6D61C-7B94-4DB8-8498-9D8D3E1A45AF}" type="slidenum">
              <a:rPr lang="en-US" smtClean="0"/>
              <a:t>88</a:t>
            </a:fld>
            <a:endParaRPr lang="en-US" dirty="0"/>
          </a:p>
        </p:txBody>
      </p:sp>
    </p:spTree>
    <p:extLst>
      <p:ext uri="{BB962C8B-B14F-4D97-AF65-F5344CB8AC3E}">
        <p14:creationId xmlns:p14="http://schemas.microsoft.com/office/powerpoint/2010/main" val="19710252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ABACB389-ABBF-43D8-9302-FF2B1BF0F8E4}" type="slidenum">
              <a:rPr lang="en-US" smtClean="0"/>
              <a:t>89</a:t>
            </a:fld>
            <a:endParaRPr lang="en-US" dirty="0"/>
          </a:p>
        </p:txBody>
      </p:sp>
    </p:spTree>
    <p:extLst>
      <p:ext uri="{BB962C8B-B14F-4D97-AF65-F5344CB8AC3E}">
        <p14:creationId xmlns:p14="http://schemas.microsoft.com/office/powerpoint/2010/main" val="20272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F9A64A53-B335-4BAC-9503-5E0EAA3B5F7F}" type="slidenum">
              <a:rPr lang="en-US" smtClean="0"/>
              <a:t>9</a:t>
            </a:fld>
            <a:endParaRPr lang="en-US" dirty="0"/>
          </a:p>
        </p:txBody>
      </p:sp>
    </p:spTree>
    <p:extLst>
      <p:ext uri="{BB962C8B-B14F-4D97-AF65-F5344CB8AC3E}">
        <p14:creationId xmlns:p14="http://schemas.microsoft.com/office/powerpoint/2010/main" val="15252663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Network Scale Compute (NSC) User Guide </a:t>
            </a:r>
            <a:endParaRPr lang="en-US" dirty="0"/>
          </a:p>
        </p:txBody>
      </p:sp>
      <p:sp>
        <p:nvSpPr>
          <p:cNvPr id="5" name="Date Placeholder 4"/>
          <p:cNvSpPr>
            <a:spLocks noGrp="1"/>
          </p:cNvSpPr>
          <p:nvPr>
            <p:ph type="dt" idx="11"/>
          </p:nvPr>
        </p:nvSpPr>
        <p:spPr/>
        <p:txBody>
          <a:bodyPr/>
          <a:lstStyle/>
          <a:p>
            <a:r>
              <a:rPr lang="en-US" smtClean="0"/>
              <a:t>2019-08-19 </a:t>
            </a:r>
            <a:endParaRPr lang="en-US" dirty="0"/>
          </a:p>
        </p:txBody>
      </p:sp>
      <p:sp>
        <p:nvSpPr>
          <p:cNvPr id="6" name="Footer Placeholder 5"/>
          <p:cNvSpPr>
            <a:spLocks noGrp="1"/>
          </p:cNvSpPr>
          <p:nvPr>
            <p:ph type="ftr" sz="quarter" idx="12"/>
          </p:nvPr>
        </p:nvSpPr>
        <p:spPr/>
        <p:txBody>
          <a:bodyPr/>
          <a:lstStyle/>
          <a:p>
            <a:r>
              <a:rPr lang="en-US" smtClean="0"/>
              <a:t>, Rev  </a:t>
            </a:r>
            <a:endParaRPr lang="en-US" dirty="0"/>
          </a:p>
        </p:txBody>
      </p:sp>
      <p:sp>
        <p:nvSpPr>
          <p:cNvPr id="7" name="Slide Number Placeholder 6"/>
          <p:cNvSpPr>
            <a:spLocks noGrp="1"/>
          </p:cNvSpPr>
          <p:nvPr>
            <p:ph type="sldNum" sz="quarter" idx="13"/>
          </p:nvPr>
        </p:nvSpPr>
        <p:spPr/>
        <p:txBody>
          <a:bodyPr/>
          <a:lstStyle/>
          <a:p>
            <a:fld id="{2B565462-139F-4B07-A040-6EA14003ADFA}" type="slidenum">
              <a:rPr lang="en-US" smtClean="0"/>
              <a:t>90</a:t>
            </a:fld>
            <a:endParaRPr lang="en-US" dirty="0"/>
          </a:p>
        </p:txBody>
      </p:sp>
    </p:spTree>
    <p:extLst>
      <p:ext uri="{BB962C8B-B14F-4D97-AF65-F5344CB8AC3E}">
        <p14:creationId xmlns:p14="http://schemas.microsoft.com/office/powerpoint/2010/main" val="4215270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1374575616"/>
      </p:ext>
    </p:extLst>
  </p:cSld>
  <p:clrMapOvr>
    <a:masterClrMapping/>
  </p:clrMapOvr>
  <p:hf sldNum="0" hdr="0" ft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pic>
        <p:nvPicPr>
          <p:cNvPr id="9" name="Picture 11">
            <a:extLst>
              <a:ext uri="{FF2B5EF4-FFF2-40B4-BE49-F238E27FC236}">
                <a16:creationId xmlns:a16="http://schemas.microsoft.com/office/drawing/2014/main" id="{C3A76CF7-278B-4F6E-9A79-EDD59651DF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593654033"/>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4136202525"/>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1267818655"/>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tatement P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a:t>Chapter/section divider or Statement/fact/quote, </a:t>
            </a:r>
            <a:br>
              <a:rPr lang="en-US"/>
            </a:br>
            <a:r>
              <a:rPr lang="en-US"/>
              <a:t>Ericsson Hilda Light 60pt, </a:t>
            </a:r>
            <a:br>
              <a:rPr lang="en-US"/>
            </a:br>
            <a:r>
              <a:rPr lang="en-US"/>
              <a:t>Ericsson Black, </a:t>
            </a:r>
            <a:br>
              <a:rPr lang="en-US"/>
            </a:br>
            <a:r>
              <a:rPr lang="en-US"/>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Statement/quote source, </a:t>
            </a:r>
          </a:p>
          <a:p>
            <a:r>
              <a:rPr lang="en-US"/>
              <a:t>Ericsson Black, Ericsson Hilda 20pt</a:t>
            </a:r>
          </a:p>
        </p:txBody>
      </p:sp>
    </p:spTree>
    <p:extLst>
      <p:ext uri="{BB962C8B-B14F-4D97-AF65-F5344CB8AC3E}">
        <p14:creationId xmlns:p14="http://schemas.microsoft.com/office/powerpoint/2010/main" val="3355176887"/>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a:t>Chapter/section, </a:t>
            </a:r>
            <a:br>
              <a:rPr lang="en-US"/>
            </a:br>
            <a:r>
              <a:rPr lang="en-US"/>
              <a:t>Ericsson Hilda Light 60pt, Ericsson Black, </a:t>
            </a:r>
            <a:br>
              <a:rPr lang="en-US"/>
            </a:br>
            <a:r>
              <a:rPr lang="en-US"/>
              <a:t>max 4-lines</a:t>
            </a:r>
          </a:p>
        </p:txBody>
      </p:sp>
      <p:pic>
        <p:nvPicPr>
          <p:cNvPr id="7" name="Picture 6">
            <a:extLst>
              <a:ext uri="{FF2B5EF4-FFF2-40B4-BE49-F238E27FC236}">
                <a16:creationId xmlns:a16="http://schemas.microsoft.com/office/drawing/2014/main" id="{43B3A147-5510-431A-9FDB-044AD1A35953}"/>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1"/>
            <a:ext cx="190061" cy="256032"/>
          </a:xfrm>
          <a:prstGeom prst="rect">
            <a:avLst/>
          </a:prstGeom>
          <a:ln>
            <a:noFill/>
          </a:ln>
        </p:spPr>
      </p:pic>
    </p:spTree>
    <p:extLst>
      <p:ext uri="{BB962C8B-B14F-4D97-AF65-F5344CB8AC3E}">
        <p14:creationId xmlns:p14="http://schemas.microsoft.com/office/powerpoint/2010/main" val="1793964376"/>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33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41545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393316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3607999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11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3999758604"/>
      </p:ext>
    </p:extLst>
  </p:cSld>
  <p:clrMapOvr>
    <a:masterClrMapping/>
  </p:clrMapOvr>
  <p:hf sldNum="0" hdr="0" ftr="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 Hilda Light 40pt, </a:t>
            </a:r>
            <a:r>
              <a:rPr lang="en-US" err="1"/>
              <a:t>Eri</a:t>
            </a:r>
            <a:r>
              <a:rPr lang="en-US"/>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584347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522373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2731981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6758838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92221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6250" y="476250"/>
            <a:ext cx="8356600"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6312020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85064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977286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762546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Tree>
    <p:extLst>
      <p:ext uri="{BB962C8B-B14F-4D97-AF65-F5344CB8AC3E}">
        <p14:creationId xmlns:p14="http://schemas.microsoft.com/office/powerpoint/2010/main" val="354572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a:t>Presentation title,</a:t>
            </a:r>
            <a:br>
              <a:rPr lang="en-US"/>
            </a:br>
            <a:r>
              <a:rPr lang="en-US"/>
              <a:t>Ericsson Hilda Light 60pt,</a:t>
            </a:r>
            <a:br>
              <a:rPr lang="en-US"/>
            </a:br>
            <a:r>
              <a:rPr lang="en-US"/>
              <a:t>Ericsson White,</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solidFill>
                  <a:schemeClr val="bg1"/>
                </a:solidFill>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a:t>YYYY-MM-DD</a:t>
            </a:r>
          </a:p>
        </p:txBody>
      </p:sp>
      <p:pic>
        <p:nvPicPr>
          <p:cNvPr id="9" name="Picture 11">
            <a:extLst>
              <a:ext uri="{FF2B5EF4-FFF2-40B4-BE49-F238E27FC236}">
                <a16:creationId xmlns:a16="http://schemas.microsoft.com/office/drawing/2014/main" id="{AE0ABF59-D34C-44E2-8569-812DEC85F2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19270" y="481203"/>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326472"/>
      </p:ext>
    </p:extLst>
  </p:cSld>
  <p:clrMapOvr>
    <a:masterClrMapping/>
  </p:clrMapOvr>
  <p:hf sldNum="0" hdr="0" ftr="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896068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2758992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Preamble text, </a:t>
            </a:r>
            <a:r>
              <a:rPr lang="en-US"/>
              <a:t>Ericsson </a:t>
            </a:r>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Hilda 25pt, Ericsson Black</a:t>
            </a:r>
            <a:endParaRPr lang="en-US"/>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509090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100695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54861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12"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436988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473190"/>
            <a:ext cx="11233149" cy="6068772"/>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dirty="0">
                <a:solidFill>
                  <a:schemeClr val="bg1"/>
                </a:solidFill>
              </a:rPr>
              <a:t>Characters for Embedded characters:</a:t>
            </a:r>
          </a:p>
          <a:p>
            <a:pPr marL="0" indent="0">
              <a:buClr>
                <a:schemeClr val="tx1"/>
              </a:buClr>
              <a:buFont typeface="Ericsson Hilda Light" panose="00000400000000000000" pitchFamily="2" charset="0"/>
              <a:buNone/>
            </a:pPr>
            <a:r>
              <a:rPr lang="en-US" sz="1400" dirty="0">
                <a:solidFill>
                  <a:schemeClr val="bg1"/>
                </a:solidFill>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a:t>
            </a:r>
            <a:r>
              <a:rPr lang="en-US" sz="1400" dirty="0" err="1">
                <a:solidFill>
                  <a:schemeClr val="bg1"/>
                </a:solidFill>
              </a:rPr>
              <a:t>ﬁﬂΆΈΉΊΌΎΏΐΑΒΓΕΖΗΘΙΚΛΜΝΞΟΠΡΣΤΥΦΧΨΪΫΆΈΉΊΰ</a:t>
            </a:r>
            <a:r>
              <a:rPr lang="en-US" sz="1400" dirty="0">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bg1"/>
                </a:solidFill>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a:t>
            </a:r>
            <a:r>
              <a:rPr lang="en-US" sz="1400" b="1" dirty="0" err="1">
                <a:solidFill>
                  <a:schemeClr val="bg1"/>
                </a:solidFill>
              </a:rPr>
              <a:t>ﬁﬂΆΈΉΊΌΎΏΐΑΒΓΕΖΗΘΙΚΛΜΝΞΟΠΡΣΤΥΦΧΨΪΫΆΈΉΊΰ</a:t>
            </a:r>
            <a:r>
              <a:rPr lang="en-US" sz="1400" b="1" dirty="0">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dirty="0">
                <a:solidFill>
                  <a:schemeClr val="bg1"/>
                </a:solidFill>
                <a:latin typeface="+mj-lt"/>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a:t>
            </a:r>
            <a:r>
              <a:rPr lang="en-US" sz="1400" dirty="0" err="1">
                <a:solidFill>
                  <a:schemeClr val="bg1"/>
                </a:solidFill>
                <a:latin typeface="+mj-lt"/>
              </a:rPr>
              <a:t>ﬁﬂΆΈΉΊΌΎΏΐΑΒΓΕΖΗΘΙΚΛΜΝΞΟΠΡΣΤΥΦΧΨΪΫΆΈΉΊΰ</a:t>
            </a:r>
            <a:r>
              <a:rPr lang="en-US" sz="1400" dirty="0">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dirty="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dirty="0">
                <a:solidFill>
                  <a:schemeClr val="bg1"/>
                </a:solidFill>
                <a:latin typeface="+mj-lt"/>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a:t>
            </a:r>
            <a:r>
              <a:rPr lang="en-US" sz="1400" b="1" dirty="0" err="1">
                <a:solidFill>
                  <a:schemeClr val="bg1"/>
                </a:solidFill>
                <a:latin typeface="+mj-lt"/>
              </a:rPr>
              <a:t>ﬁﬂΆΈΉΊΌΎΏΐΑΒΓΕΖΗΘΙΚΛΜΝΞΟΠΡΣΤΥΦΧΨΪΫΆΈΉΊΰ</a:t>
            </a:r>
            <a:r>
              <a:rPr lang="en-US" sz="1400" b="1" dirty="0">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p:txBody>
      </p:sp>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pic>
        <p:nvPicPr>
          <p:cNvPr id="3" name="Picture 2">
            <a:extLst>
              <a:ext uri="{FF2B5EF4-FFF2-40B4-BE49-F238E27FC236}">
                <a16:creationId xmlns:a16="http://schemas.microsoft.com/office/drawing/2014/main" id="{C99071CE-F2DE-431D-A304-302D376E0947}"/>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5663309" y="2866608"/>
            <a:ext cx="865383" cy="1145569"/>
          </a:xfrm>
          <a:prstGeom prst="rect">
            <a:avLst/>
          </a:prstGeom>
          <a:ln>
            <a:noFill/>
          </a:ln>
        </p:spPr>
      </p:pic>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a:t>Ericsson.com/related-</a:t>
            </a:r>
            <a:r>
              <a:rPr lang="en-US" err="1"/>
              <a:t>url</a:t>
            </a:r>
            <a:endParaRPr lang="en-US"/>
          </a:p>
        </p:txBody>
      </p:sp>
    </p:spTree>
    <p:extLst>
      <p:ext uri="{BB962C8B-B14F-4D97-AF65-F5344CB8AC3E}">
        <p14:creationId xmlns:p14="http://schemas.microsoft.com/office/powerpoint/2010/main" val="57616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spTree>
    <p:extLst>
      <p:ext uri="{BB962C8B-B14F-4D97-AF65-F5344CB8AC3E}">
        <p14:creationId xmlns:p14="http://schemas.microsoft.com/office/powerpoint/2010/main" val="1085322578"/>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1177055427"/>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a:t>Keynote cover cage, </a:t>
            </a:r>
            <a:br>
              <a:rPr lang="en-US"/>
            </a:br>
            <a:r>
              <a:rPr lang="en-US"/>
              <a:t>Ericsson Hilda Light 60pt, </a:t>
            </a:r>
            <a:br>
              <a:rPr lang="en-US"/>
            </a:br>
            <a:r>
              <a:rPr lang="en-US"/>
              <a:t>Ericsson White,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Speaker,</a:t>
            </a:r>
            <a:br>
              <a:rPr lang="en-US"/>
            </a:br>
            <a:r>
              <a:rPr lang="en-US"/>
              <a:t>Ericsson Black, Ericsson Hilda 20pt</a:t>
            </a:r>
          </a:p>
        </p:txBody>
      </p:sp>
      <p:pic>
        <p:nvPicPr>
          <p:cNvPr id="6" name="Picture 11">
            <a:extLst>
              <a:ext uri="{FF2B5EF4-FFF2-40B4-BE49-F238E27FC236}">
                <a16:creationId xmlns:a16="http://schemas.microsoft.com/office/drawing/2014/main" id="{62EA197D-ECA7-4E2F-AB03-2BA31AB9DE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663325"/>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10DEA382-3777-4D1B-A88B-88F6F05CB21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2108219646"/>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dirty="0">
              <a:latin typeface="Ericsson Hilda Light" panose="00000400000000000000" pitchFamily="2" charset="0"/>
            </a:endParaRPr>
          </a:p>
        </p:txBody>
      </p:sp>
      <p:pic>
        <p:nvPicPr>
          <p:cNvPr id="9" name="Picture 11">
            <a:extLst>
              <a:ext uri="{FF2B5EF4-FFF2-40B4-BE49-F238E27FC236}">
                <a16:creationId xmlns:a16="http://schemas.microsoft.com/office/drawing/2014/main" id="{6CF73A11-8A39-48C9-ACAA-C58D0BA7D9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29940654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dirty="0">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AD8118F2-961D-4A26-82DD-827B741645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450366910"/>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21506" name="Title_SM"/>
          <p:cNvSpPr>
            <a:spLocks noGrp="1" noChangeArrowheads="1"/>
          </p:cNvSpPr>
          <p:nvPr>
            <p:ph type="title"/>
          </p:nvPr>
        </p:nvSpPr>
        <p:spPr bwMode="auto">
          <a:xfrm>
            <a:off x="479425" y="676458"/>
            <a:ext cx="8353425" cy="666750"/>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p>
            <a:pPr lvl="0"/>
            <a:r>
              <a:rPr lang="en-US" dirty="0"/>
              <a:t>Slide title, Ericsson Hilda Light 40pt, </a:t>
            </a:r>
          </a:p>
        </p:txBody>
      </p:sp>
      <p:pic>
        <p:nvPicPr>
          <p:cNvPr id="8" name="Picture 7">
            <a:extLst>
              <a:ext uri="{FF2B5EF4-FFF2-40B4-BE49-F238E27FC236}">
                <a16:creationId xmlns:a16="http://schemas.microsoft.com/office/drawing/2014/main" id="{2051B066-0765-4F7D-BC7B-5421BFA666C6}"/>
              </a:ext>
            </a:extLst>
          </p:cNvPr>
          <p:cNvPicPr>
            <a:picLocks noChangeAspect="1"/>
          </p:cNvPicPr>
          <p:nvPr userDrawn="1"/>
        </p:nvPicPr>
        <p:blipFill>
          <a:blip r:embed="rId38" cstate="screen">
            <a:duotone>
              <a:prstClr val="black"/>
              <a:srgbClr val="D9C3A5">
                <a:tint val="50000"/>
                <a:satMod val="180000"/>
              </a:srgbClr>
            </a:duotone>
            <a:extLst>
              <a:ext uri="{BEBA8EAE-BF5A-486C-A8C5-ECC9F3942E4B}">
                <a14:imgProps xmlns:a14="http://schemas.microsoft.com/office/drawing/2010/main">
                  <a14:imgLayer r:embed="rId39">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2" name="txtfooterCopy">
            <a:extLst>
              <a:ext uri="{FF2B5EF4-FFF2-40B4-BE49-F238E27FC236}">
                <a16:creationId xmlns:a16="http://schemas.microsoft.com/office/drawing/2014/main" id="{B5D66844-3D70-468C-AC9F-76DF3D537153}"/>
              </a:ext>
            </a:extLst>
          </p:cNvPr>
          <p:cNvSpPr txBox="1"/>
          <p:nvPr userDrawn="1"/>
        </p:nvSpPr>
        <p:spPr>
          <a:xfrm>
            <a:off x="527050" y="6524625"/>
            <a:ext cx="9865783" cy="215900"/>
          </a:xfrm>
          <a:prstGeom prst="rect">
            <a:avLst/>
          </a:prstGeom>
          <a:noFill/>
        </p:spPr>
        <p:txBody>
          <a:bodyPr vert="horz" wrap="none" lIns="0" tIns="0" rIns="0" bIns="0" rtlCol="0">
            <a:noAutofit/>
          </a:bodyPr>
          <a:lstStyle/>
          <a:p>
            <a:pPr algn="l"/>
            <a:r>
              <a:rPr lang="en-US" sz="800" b="0" i="0" u="none" smtClean="0">
                <a:solidFill>
                  <a:srgbClr val="87888A"/>
                </a:solidFill>
                <a:latin typeface="+mn-lt"/>
              </a:rPr>
              <a:t>EUSAIRN Anusha Srinivasan  |  2019-08-19  |  Ericsson Internal</a:t>
            </a:r>
            <a:endParaRPr lang="en-US" sz="800" b="0" i="0" u="none" dirty="0">
              <a:solidFill>
                <a:srgbClr val="87888A"/>
              </a:solidFill>
              <a:latin typeface="+mn-lt"/>
            </a:endParaRPr>
          </a:p>
        </p:txBody>
      </p:sp>
    </p:spTree>
    <p:extLst>
      <p:ext uri="{BB962C8B-B14F-4D97-AF65-F5344CB8AC3E}">
        <p14:creationId xmlns:p14="http://schemas.microsoft.com/office/powerpoint/2010/main" val="252306476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nsc-registry.infra.ericsson.se/" TargetMode="External"/><Relationship Id="rId7"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2.xml"/><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80.xml"/><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6.svg"/><Relationship Id="rId4" Type="http://schemas.openxmlformats.org/officeDocument/2006/relationships/image" Target="../media/image1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idm.internal.ericsson.com/" TargetMode="External"/><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erilink.ericsson.se/eridoc/erl/objectId/09004cffc1b11d9e?docno=&amp;action=current&amp;format=pdf" TargetMode="External"/><Relationship Id="rId4" Type="http://schemas.openxmlformats.org/officeDocument/2006/relationships/hyperlink" Target="https://mysupport.ss.sw.ericsson.se/dwp/app/#/catalog/hom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tmp"/><Relationship Id="rId7" Type="http://schemas.openxmlformats.org/officeDocument/2006/relationships/image" Target="../media/image6.sv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slide" Target="slide5.xml"/><Relationship Id="rId4" Type="http://schemas.openxmlformats.org/officeDocument/2006/relationships/image" Target="../media/image17.tmp"/></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9.tmp"/><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slide" Target="slide5.xml"/><Relationship Id="rId5" Type="http://schemas.openxmlformats.org/officeDocument/2006/relationships/image" Target="../media/image21.tmp"/><Relationship Id="rId4" Type="http://schemas.openxmlformats.org/officeDocument/2006/relationships/image" Target="../media/image20.tmp"/></Relationships>
</file>

<file path=ppt/slides/_rels/slide2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9.xml"/><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hyperlink" Target="https://mysupport.ss.sw.ericsson.se/dwp/app/#/knowledge/KBGCHH8DCKMXEAPNKPALPMN66BLEYQ/rkm" TargetMode="External"/><Relationship Id="rId5" Type="http://schemas.openxmlformats.org/officeDocument/2006/relationships/slide" Target="slide42.xml"/><Relationship Id="rId10" Type="http://schemas.openxmlformats.org/officeDocument/2006/relationships/image" Target="../media/image6.svg"/><Relationship Id="rId4" Type="http://schemas.openxmlformats.org/officeDocument/2006/relationships/hyperlink" Target="https://nsc.infra.ericsson.se/nsc-blogs/multiple_volumes_for_custom_services" TargetMode="Externa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tmp"/><Relationship Id="rId7"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1.tm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slide" Target="slide5.xml"/><Relationship Id="rId5" Type="http://schemas.openxmlformats.org/officeDocument/2006/relationships/image" Target="../media/image26.jp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 Target="slide85.xml"/><Relationship Id="rId7"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37.xml"/></Relationships>
</file>

<file path=ppt/slides/_rels/slide28.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37.xml"/><Relationship Id="rId7" Type="http://schemas.openxmlformats.org/officeDocument/2006/relationships/image" Target="../media/image6.sv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slide" Target="slide5.xml"/><Relationship Id="rId4" Type="http://schemas.openxmlformats.org/officeDocument/2006/relationships/slide" Target="slide85.xml"/></Relationships>
</file>

<file path=ppt/slides/_rels/slide3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33.xml"/><Relationship Id="rId7" Type="http://schemas.openxmlformats.org/officeDocument/2006/relationships/oleObject" Target="../embeddings/oleObject1.bin"/><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hyperlink" Target="https://sk1.eu-north-1.nsc.internal.ericsson.com:30088/auth/realms/NSC" TargetMode="External"/><Relationship Id="rId5" Type="http://schemas.openxmlformats.org/officeDocument/2006/relationships/hyperlink" Target="https://github.com/int128/kubelogin/releases/download/1.8.2/kubelogin_1.8.2_linux_amd64.tar.gz" TargetMode="External"/><Relationship Id="rId4" Type="http://schemas.openxmlformats.org/officeDocument/2006/relationships/hyperlink" Target="https://github.com/int128/kubelogin/releases/download/v1.14.1/kubelogin_windows_amd64.zip" TargetMode="External"/><Relationship Id="rId9" Type="http://schemas.openxmlformats.org/officeDocument/2006/relationships/slide" Target="slide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slide" Target="slide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36.xml.rels><?xml version="1.0" encoding="UTF-8" standalone="yes"?>
<Relationships xmlns="http://schemas.openxmlformats.org/package/2006/relationships"><Relationship Id="rId3" Type="http://schemas.openxmlformats.org/officeDocument/2006/relationships/hyperlink" Target="https://mysupport.ss.sw.ericsson.se/dwp/app/#/knowledge/KBGCHH8DCKMXEAPNKPALPMN66BLEYQ/rkm" TargetMode="External"/><Relationship Id="rId7" Type="http://schemas.openxmlformats.org/officeDocument/2006/relationships/image" Target="../media/image6.sv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slide" Target="slide5.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9.xml"/><Relationship Id="rId7" Type="http://schemas.openxmlformats.org/officeDocument/2006/relationships/slide" Target="slide5.xm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6.sv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slide" Target="slide5.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5.xml"/><Relationship Id="rId7" Type="http://schemas.openxmlformats.org/officeDocument/2006/relationships/slide" Target="slide5.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38.tmp"/><Relationship Id="rId5" Type="http://schemas.openxmlformats.org/officeDocument/2006/relationships/slide" Target="slide49.xml"/><Relationship Id="rId4" Type="http://schemas.openxmlformats.org/officeDocument/2006/relationships/slide" Target="slide46.xml"/><Relationship Id="rId9" Type="http://schemas.openxmlformats.org/officeDocument/2006/relationships/image" Target="../media/image6.svg"/></Relationships>
</file>

<file path=ppt/slides/_rels/slide4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 Target="slide46.xml"/><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slide" Target="slide5.xml"/><Relationship Id="rId5" Type="http://schemas.openxmlformats.org/officeDocument/2006/relationships/image" Target="../media/image39.png"/><Relationship Id="rId4" Type="http://schemas.openxmlformats.org/officeDocument/2006/relationships/slide" Target="slide49.xml"/></Relationships>
</file>

<file path=ppt/slides/_rels/slide4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slide" Target="slide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hyperlink" Target="https://erilink.ericsson.se/eridoc/erl/objectId/09004cffc1713b67?docno=&amp;action=current&amp;format=unknown" TargetMode="External"/><Relationship Id="rId7" Type="http://schemas.openxmlformats.org/officeDocument/2006/relationships/slide" Target="slide49.xml"/><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slide" Target="slide46.xml"/><Relationship Id="rId11" Type="http://schemas.openxmlformats.org/officeDocument/2006/relationships/image" Target="../media/image6.svg"/><Relationship Id="rId5" Type="http://schemas.openxmlformats.org/officeDocument/2006/relationships/slide" Target="slide84.xml"/><Relationship Id="rId10" Type="http://schemas.openxmlformats.org/officeDocument/2006/relationships/image" Target="../media/image5.png"/><Relationship Id="rId4" Type="http://schemas.openxmlformats.org/officeDocument/2006/relationships/hyperlink" Target="https://erilink.ericsson.se/eridoc/erl/objectId/09004cffc1be0637?docno=&amp;action=current&amp;format=unknown" TargetMode="External"/><Relationship Id="rId9" Type="http://schemas.openxmlformats.org/officeDocument/2006/relationships/slide" Target="slide5.xml"/></Relationships>
</file>

<file path=ppt/slides/_rels/slide46.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3.xml"/><Relationship Id="rId7" Type="http://schemas.openxmlformats.org/officeDocument/2006/relationships/slide" Target="slide5.xml"/><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hyperlink" Target="https://kubernetes.io/docs/concepts/services-networking/ingress/" TargetMode="External"/><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6.svg"/></Relationships>
</file>

<file path=ppt/slides/_rels/slide48.xml.rels><?xml version="1.0" encoding="UTF-8" standalone="yes"?>
<Relationships xmlns="http://schemas.openxmlformats.org/package/2006/relationships"><Relationship Id="rId3" Type="http://schemas.openxmlformats.org/officeDocument/2006/relationships/hyperlink" Target="https://www.nginx.com/" TargetMode="External"/><Relationship Id="rId7" Type="http://schemas.openxmlformats.org/officeDocument/2006/relationships/image" Target="../media/image6.sv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5.png"/><Relationship Id="rId5" Type="http://schemas.openxmlformats.org/officeDocument/2006/relationships/slide" Target="slide5.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hyperlink" Target="https://docs.helm.sh/" TargetMode="External"/><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3.xml"/><Relationship Id="rId18" Type="http://schemas.openxmlformats.org/officeDocument/2006/relationships/slide" Target="slide27.xml"/><Relationship Id="rId26" Type="http://schemas.openxmlformats.org/officeDocument/2006/relationships/slide" Target="slide55.xml"/><Relationship Id="rId39" Type="http://schemas.openxmlformats.org/officeDocument/2006/relationships/slide" Target="slide84.xml"/><Relationship Id="rId3" Type="http://schemas.openxmlformats.org/officeDocument/2006/relationships/slide" Target="slide8.xml"/><Relationship Id="rId21" Type="http://schemas.openxmlformats.org/officeDocument/2006/relationships/slide" Target="slide69.xml"/><Relationship Id="rId34" Type="http://schemas.openxmlformats.org/officeDocument/2006/relationships/slide" Target="slide49.xml"/><Relationship Id="rId42" Type="http://schemas.openxmlformats.org/officeDocument/2006/relationships/slide" Target="slide5.xml"/><Relationship Id="rId7" Type="http://schemas.openxmlformats.org/officeDocument/2006/relationships/slide" Target="slide12.xml"/><Relationship Id="rId12" Type="http://schemas.openxmlformats.org/officeDocument/2006/relationships/slide" Target="slide19.xml"/><Relationship Id="rId17" Type="http://schemas.openxmlformats.org/officeDocument/2006/relationships/slide" Target="slide26.xml"/><Relationship Id="rId25" Type="http://schemas.openxmlformats.org/officeDocument/2006/relationships/slide" Target="slide66.xml"/><Relationship Id="rId33" Type="http://schemas.openxmlformats.org/officeDocument/2006/relationships/slide" Target="slide44.xml"/><Relationship Id="rId38" Type="http://schemas.openxmlformats.org/officeDocument/2006/relationships/slide" Target="slide83.xml"/><Relationship Id="rId2" Type="http://schemas.openxmlformats.org/officeDocument/2006/relationships/notesSlide" Target="../notesSlides/notesSlide5.xml"/><Relationship Id="rId16" Type="http://schemas.openxmlformats.org/officeDocument/2006/relationships/slide" Target="slide25.xml"/><Relationship Id="rId20" Type="http://schemas.openxmlformats.org/officeDocument/2006/relationships/slide" Target="slide36.xml"/><Relationship Id="rId29" Type="http://schemas.openxmlformats.org/officeDocument/2006/relationships/slide" Target="slide68.xml"/><Relationship Id="rId41" Type="http://schemas.openxmlformats.org/officeDocument/2006/relationships/slide" Target="slide77.xml"/><Relationship Id="rId1" Type="http://schemas.openxmlformats.org/officeDocument/2006/relationships/slideLayout" Target="../slideLayouts/slideLayout16.xml"/><Relationship Id="rId6" Type="http://schemas.openxmlformats.org/officeDocument/2006/relationships/slide" Target="slide11.xml"/><Relationship Id="rId11" Type="http://schemas.openxmlformats.org/officeDocument/2006/relationships/slide" Target="slide40.xml"/><Relationship Id="rId24" Type="http://schemas.openxmlformats.org/officeDocument/2006/relationships/slide" Target="slide54.xml"/><Relationship Id="rId32" Type="http://schemas.openxmlformats.org/officeDocument/2006/relationships/slide" Target="slide46.xml"/><Relationship Id="rId37" Type="http://schemas.openxmlformats.org/officeDocument/2006/relationships/slide" Target="slide82.xml"/><Relationship Id="rId40" Type="http://schemas.openxmlformats.org/officeDocument/2006/relationships/slide" Target="slide87.xml"/><Relationship Id="rId5" Type="http://schemas.openxmlformats.org/officeDocument/2006/relationships/slide" Target="slide10.xml"/><Relationship Id="rId15" Type="http://schemas.openxmlformats.org/officeDocument/2006/relationships/slide" Target="slide24.xml"/><Relationship Id="rId23" Type="http://schemas.openxmlformats.org/officeDocument/2006/relationships/slide" Target="slide64.xml"/><Relationship Id="rId28" Type="http://schemas.openxmlformats.org/officeDocument/2006/relationships/slide" Target="slide62.xml"/><Relationship Id="rId36" Type="http://schemas.openxmlformats.org/officeDocument/2006/relationships/slide" Target="slide80.xml"/><Relationship Id="rId10" Type="http://schemas.openxmlformats.org/officeDocument/2006/relationships/slide" Target="slide17.xml"/><Relationship Id="rId19" Type="http://schemas.openxmlformats.org/officeDocument/2006/relationships/slide" Target="slide32.xml"/><Relationship Id="rId31" Type="http://schemas.openxmlformats.org/officeDocument/2006/relationships/slide" Target="slide45.xml"/><Relationship Id="rId44" Type="http://schemas.openxmlformats.org/officeDocument/2006/relationships/image" Target="../media/image6.svg"/><Relationship Id="rId4" Type="http://schemas.openxmlformats.org/officeDocument/2006/relationships/slide" Target="slide9.xml"/><Relationship Id="rId9" Type="http://schemas.openxmlformats.org/officeDocument/2006/relationships/slide" Target="slide15.xml"/><Relationship Id="rId14" Type="http://schemas.openxmlformats.org/officeDocument/2006/relationships/slide" Target="slide37.xml"/><Relationship Id="rId22" Type="http://schemas.openxmlformats.org/officeDocument/2006/relationships/slide" Target="slide53.xml"/><Relationship Id="rId27" Type="http://schemas.openxmlformats.org/officeDocument/2006/relationships/slide" Target="slide60.xml"/><Relationship Id="rId30" Type="http://schemas.openxmlformats.org/officeDocument/2006/relationships/slide" Target="slide42.xml"/><Relationship Id="rId35" Type="http://schemas.openxmlformats.org/officeDocument/2006/relationships/slide" Target="slide74.xml"/><Relationship Id="rId4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5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slide" Target="slide5.xml"/><Relationship Id="rId5" Type="http://schemas.openxmlformats.org/officeDocument/2006/relationships/slide" Target="slide19.xml"/><Relationship Id="rId4" Type="http://schemas.openxmlformats.org/officeDocument/2006/relationships/slide" Target="slide42.xml"/></Relationships>
</file>

<file path=ppt/slides/_rels/slide55.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slide" Target="slide5.xml"/><Relationship Id="rId5" Type="http://schemas.openxmlformats.org/officeDocument/2006/relationships/hyperlink" Target="https://nsc.infra.ericsson.se/nsc-blogs/helm_kuberentes_package_manager" TargetMode="External"/><Relationship Id="rId4" Type="http://schemas.openxmlformats.org/officeDocument/2006/relationships/hyperlink" Target="https://erilink.ericsson.se/eridoc/erl/objectId/09004cffc2564753?docno=&amp;action=current&amp;format=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153.88.12.14:30065/" TargetMode="External"/><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slide" Target="slide5.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60.xml"/><Relationship Id="rId1" Type="http://schemas.openxmlformats.org/officeDocument/2006/relationships/slideLayout" Target="../slideLayouts/slideLayout17.xml"/><Relationship Id="rId5" Type="http://schemas.openxmlformats.org/officeDocument/2006/relationships/slide" Target="slide5.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slide" Target="slide5.xml"/><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6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54.png"/><Relationship Id="rId7" Type="http://schemas.openxmlformats.org/officeDocument/2006/relationships/slide" Target="slide64.xml"/><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openxmlformats.org/officeDocument/2006/relationships/slide" Target="slide68.xml"/><Relationship Id="rId5" Type="http://schemas.openxmlformats.org/officeDocument/2006/relationships/image" Target="../media/image56.png"/><Relationship Id="rId10" Type="http://schemas.openxmlformats.org/officeDocument/2006/relationships/image" Target="../media/image6.svg"/><Relationship Id="rId4" Type="http://schemas.openxmlformats.org/officeDocument/2006/relationships/image" Target="../media/image55.png"/><Relationship Id="rId9"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hyperlink" Target="https://nsc.infra.ericsson.se/nsc-blogs/multiple_volumes_for_custom_services" TargetMode="External"/><Relationship Id="rId2" Type="http://schemas.openxmlformats.org/officeDocument/2006/relationships/notesSlide" Target="../notesSlides/notesSlide64.xml"/><Relationship Id="rId1" Type="http://schemas.openxmlformats.org/officeDocument/2006/relationships/slideLayout" Target="../slideLayouts/slideLayout25.xml"/><Relationship Id="rId6" Type="http://schemas.openxmlformats.org/officeDocument/2006/relationships/slide" Target="slide5.xml"/><Relationship Id="rId5" Type="http://schemas.openxmlformats.org/officeDocument/2006/relationships/image" Target="../media/image57.png"/><Relationship Id="rId4" Type="http://schemas.openxmlformats.org/officeDocument/2006/relationships/slide" Target="slide68.xml"/></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8.png"/><Relationship Id="rId7"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slide" Target="slide5.xml"/><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sv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5.png"/><Relationship Id="rId5" Type="http://schemas.openxmlformats.org/officeDocument/2006/relationships/slide" Target="slide5.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slide" Target="slide5.xml"/></Relationships>
</file>

<file path=ppt/slides/_rels/slide68.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65.png"/><Relationship Id="rId7" Type="http://schemas.openxmlformats.org/officeDocument/2006/relationships/slide" Target="slide64.xml"/><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svg"/><Relationship Id="rId4" Type="http://schemas.openxmlformats.org/officeDocument/2006/relationships/image" Target="../media/image66.png"/><Relationship Id="rId9"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69.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hyperlink" Target="https://nsc.infra.ericsson.se/nsc-blogs/onboarding_nsc_users"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 Id="rId5" Type="http://schemas.openxmlformats.org/officeDocument/2006/relationships/slide" Target="slide5.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hyperlink" Target="https://mysupport.ss.sw.ericsson.se/dwp/app/#/catalog/home" TargetMode="External"/><Relationship Id="rId2" Type="http://schemas.openxmlformats.org/officeDocument/2006/relationships/notesSlide" Target="../notesSlides/notesSlide71.xml"/><Relationship Id="rId1" Type="http://schemas.openxmlformats.org/officeDocument/2006/relationships/slideLayout" Target="../slideLayouts/slideLayout28.xml"/><Relationship Id="rId6" Type="http://schemas.openxmlformats.org/officeDocument/2006/relationships/slide" Target="slide5.xml"/><Relationship Id="rId5" Type="http://schemas.openxmlformats.org/officeDocument/2006/relationships/image" Target="../media/image71.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3.xml"/><Relationship Id="rId6" Type="http://schemas.openxmlformats.org/officeDocument/2006/relationships/slide" Target="slide61.xml"/><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slide" Target="slide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hyperlink" Target="https://nsc.infra.ericsson.se/nsc-blogs/onboarding_nsc_users" TargetMode="External"/><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75.xml.rels><?xml version="1.0" encoding="UTF-8" standalone="yes"?>
<Relationships xmlns="http://schemas.openxmlformats.org/package/2006/relationships"><Relationship Id="rId3" Type="http://schemas.openxmlformats.org/officeDocument/2006/relationships/hyperlink" Target="https://mapr.com/blog/mapr-fs-vs-hdfs-5-minute-guide-understanding-their-differences-whiteboard-walkthrough/"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 Id="rId4" Type="http://schemas.openxmlformats.org/officeDocument/2006/relationships/slide" Target="slide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slide" Target="slide5.xml"/><Relationship Id="rId4" Type="http://schemas.openxmlformats.org/officeDocument/2006/relationships/image" Target="../media/image6.svg"/></Relationships>
</file>

<file path=ppt/slides/_rels/slide8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0.xml"/><Relationship Id="rId1" Type="http://schemas.openxmlformats.org/officeDocument/2006/relationships/slideLayout" Target="../slideLayouts/slideLayout16.xml"/><Relationship Id="rId5" Type="http://schemas.openxmlformats.org/officeDocument/2006/relationships/image" Target="../media/image6.sv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6.sv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hyperlink" Target="https://mysupport.ss.sw.ericsson.se/dwp/app/#/catalog/home" TargetMode="External"/><Relationship Id="rId7" Type="http://schemas.openxmlformats.org/officeDocument/2006/relationships/slide" Target="slide5.xml"/><Relationship Id="rId2" Type="http://schemas.openxmlformats.org/officeDocument/2006/relationships/notesSlide" Target="../notesSlides/notesSlide87.xml"/><Relationship Id="rId1" Type="http://schemas.openxmlformats.org/officeDocument/2006/relationships/slideLayout" Target="../slideLayouts/slideLayout17.xml"/><Relationship Id="rId6" Type="http://schemas.openxmlformats.org/officeDocument/2006/relationships/slide" Target="slide37.xml"/><Relationship Id="rId5" Type="http://schemas.openxmlformats.org/officeDocument/2006/relationships/hyperlink" Target="https://erilink.ericsson.se/eridoc/erl/objectId/09004cffc1b11d9e?docno=&amp;action=current&amp;format=pdf" TargetMode="External"/><Relationship Id="rId4" Type="http://schemas.openxmlformats.org/officeDocument/2006/relationships/hyperlink" Target="https://erilink.ericsson.se/eridoc/erl/objectId/09004cffc1b1252f?docno=&amp;action=current&amp;format=pdf" TargetMode="External"/></Relationships>
</file>

<file path=ppt/slides/_rels/slide8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5" name="Picture Placeholder 4">
            <a:extLst>
              <a:ext uri="{FF2B5EF4-FFF2-40B4-BE49-F238E27FC236}">
                <a16:creationId xmlns:a16="http://schemas.microsoft.com/office/drawing/2014/main" id="{1505A0EB-6D28-474D-8519-50E528D6CBF7}"/>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2" name="Title 1"/>
          <p:cNvSpPr>
            <a:spLocks noGrp="1"/>
          </p:cNvSpPr>
          <p:nvPr>
            <p:ph type="ctrTitle"/>
          </p:nvPr>
        </p:nvSpPr>
        <p:spPr>
          <a:xfrm>
            <a:off x="910496" y="572482"/>
            <a:ext cx="10075004" cy="2288721"/>
          </a:xfrm>
        </p:spPr>
        <p:txBody>
          <a:bodyPr/>
          <a:lstStyle/>
          <a:p>
            <a:r>
              <a:rPr lang="en-US" sz="8800" dirty="0">
                <a:effectLst>
                  <a:outerShdw blurRad="38100" dist="38100" dir="2700000" algn="tl">
                    <a:srgbClr val="000000">
                      <a:alpha val="43137"/>
                    </a:srgbClr>
                  </a:outerShdw>
                </a:effectLst>
              </a:rPr>
              <a:t>User</a:t>
            </a:r>
            <a:br>
              <a:rPr lang="en-US" sz="8800" dirty="0">
                <a:effectLst>
                  <a:outerShdw blurRad="38100" dist="38100" dir="2700000" algn="tl">
                    <a:srgbClr val="000000">
                      <a:alpha val="43137"/>
                    </a:srgbClr>
                  </a:outerShdw>
                </a:effectLst>
              </a:rPr>
            </a:br>
            <a:r>
              <a:rPr lang="en-US" sz="8800" dirty="0">
                <a:effectLst>
                  <a:outerShdw blurRad="38100" dist="38100" dir="2700000" algn="tl">
                    <a:srgbClr val="000000">
                      <a:alpha val="43137"/>
                    </a:srgbClr>
                  </a:outerShdw>
                </a:effectLst>
              </a:rPr>
              <a:t>Guide</a:t>
            </a:r>
            <a:r>
              <a:rPr lang="en-US" dirty="0"/>
              <a:t/>
            </a:r>
            <a:br>
              <a:rPr lang="en-US" dirty="0"/>
            </a:br>
            <a:r>
              <a:rPr lang="en-US" dirty="0"/>
              <a:t/>
            </a:r>
            <a:br>
              <a:rPr lang="en-US" dirty="0"/>
            </a:br>
            <a:r>
              <a:rPr lang="en-US" dirty="0">
                <a:effectLst>
                  <a:outerShdw blurRad="38100" dist="38100" dir="2700000" algn="tl">
                    <a:srgbClr val="000000">
                      <a:alpha val="43137"/>
                    </a:srgbClr>
                  </a:outerShdw>
                </a:effectLst>
              </a:rPr>
              <a:t>Network</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Scale</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Compute</a:t>
            </a:r>
          </a:p>
        </p:txBody>
      </p:sp>
    </p:spTree>
    <p:extLst>
      <p:ext uri="{BB962C8B-B14F-4D97-AF65-F5344CB8AC3E}">
        <p14:creationId xmlns:p14="http://schemas.microsoft.com/office/powerpoint/2010/main" val="2234060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Key terms and activities</a:t>
            </a:r>
            <a:endParaRPr lang="en-GB" sz="3600" dirty="0"/>
          </a:p>
        </p:txBody>
      </p:sp>
      <p:sp>
        <p:nvSpPr>
          <p:cNvPr id="3" name="Content Placeholder 2"/>
          <p:cNvSpPr>
            <a:spLocks noGrp="1"/>
          </p:cNvSpPr>
          <p:nvPr>
            <p:ph sz="quarter" idx="10"/>
          </p:nvPr>
        </p:nvSpPr>
        <p:spPr>
          <a:xfrm>
            <a:off x="479424" y="1087435"/>
            <a:ext cx="11344275" cy="5186362"/>
          </a:xfrm>
        </p:spPr>
        <p:txBody>
          <a:bodyPr/>
          <a:lstStyle/>
          <a:p>
            <a:pPr marL="0" indent="0">
              <a:buNone/>
            </a:pPr>
            <a:r>
              <a:rPr lang="en-US" sz="1600" dirty="0"/>
              <a:t>To understand how to deploy, administer, manage, and monitor services in NSC, you need to familiarize yourself with key terms and activities related to service deployment. These are presented below in a sequence to help you understand the technologies behind NSC:</a:t>
            </a:r>
          </a:p>
          <a:p>
            <a:pPr marL="0" indent="0">
              <a:buNone/>
            </a:pPr>
            <a:endParaRPr lang="en-US" sz="1400" dirty="0"/>
          </a:p>
          <a:p>
            <a:pPr>
              <a:buFont typeface="Ericsson Hilda" panose="00000500000000000000" pitchFamily="2" charset="0"/>
              <a:buChar char="—"/>
            </a:pPr>
            <a:r>
              <a:rPr lang="en-US" sz="1400" dirty="0"/>
              <a:t>NSC is a platform that provides you capabilities to perform </a:t>
            </a:r>
            <a:r>
              <a:rPr lang="en-US" sz="1400" dirty="0">
                <a:solidFill>
                  <a:schemeClr val="accent1"/>
                </a:solidFill>
              </a:rPr>
              <a:t>analytical activities </a:t>
            </a:r>
            <a:r>
              <a:rPr lang="en-US" sz="1400" dirty="0"/>
              <a:t>on your data.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lumMod val="75000"/>
                  </a:schemeClr>
                </a:solidFill>
              </a:rPr>
              <a:t>Analytical activities </a:t>
            </a:r>
            <a:r>
              <a:rPr lang="en-US" sz="1400" dirty="0"/>
              <a:t>are carried out using software </a:t>
            </a:r>
            <a:r>
              <a:rPr lang="en-US" sz="1400" dirty="0">
                <a:solidFill>
                  <a:schemeClr val="accent1"/>
                </a:solidFill>
              </a:rPr>
              <a:t>applications</a:t>
            </a:r>
            <a:r>
              <a:rPr lang="en-US" sz="1400" dirty="0"/>
              <a:t>.</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Applications</a:t>
            </a:r>
            <a:r>
              <a:rPr lang="en-US" sz="1400" dirty="0"/>
              <a:t> that perform such activities are executed on the NSC platform by deploying </a:t>
            </a:r>
            <a:r>
              <a:rPr lang="en-US" sz="1400" dirty="0">
                <a:solidFill>
                  <a:schemeClr val="accent1"/>
                </a:solidFill>
              </a:rPr>
              <a:t>containers</a:t>
            </a:r>
            <a:r>
              <a:rPr lang="en-US" sz="1400" dirty="0"/>
              <a:t>.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Containers</a:t>
            </a:r>
            <a:r>
              <a:rPr lang="en-US" sz="1400" dirty="0"/>
              <a:t> are running instances of </a:t>
            </a:r>
            <a:r>
              <a:rPr lang="en-US" sz="1400" dirty="0">
                <a:solidFill>
                  <a:schemeClr val="accent1"/>
                </a:solidFill>
              </a:rPr>
              <a:t>container</a:t>
            </a:r>
            <a:r>
              <a:rPr lang="en-US" sz="1400" dirty="0">
                <a:solidFill>
                  <a:srgbClr val="663300"/>
                </a:solidFill>
              </a:rPr>
              <a:t> </a:t>
            </a:r>
            <a:r>
              <a:rPr lang="en-US" sz="1400" dirty="0">
                <a:solidFill>
                  <a:schemeClr val="accent1"/>
                </a:solidFill>
              </a:rPr>
              <a:t>images</a:t>
            </a:r>
            <a:r>
              <a:rPr lang="en-US" sz="1400" dirty="0"/>
              <a:t>.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A</a:t>
            </a:r>
            <a:r>
              <a:rPr lang="en-US" sz="1400" dirty="0">
                <a:solidFill>
                  <a:srgbClr val="663300"/>
                </a:solidFill>
              </a:rPr>
              <a:t> </a:t>
            </a:r>
            <a:r>
              <a:rPr lang="en-US" sz="1400" dirty="0">
                <a:solidFill>
                  <a:schemeClr val="accent1"/>
                </a:solidFill>
              </a:rPr>
              <a:t>container</a:t>
            </a:r>
            <a:r>
              <a:rPr lang="en-US" sz="1400" dirty="0">
                <a:solidFill>
                  <a:srgbClr val="663300"/>
                </a:solidFill>
              </a:rPr>
              <a:t> </a:t>
            </a:r>
            <a:r>
              <a:rPr lang="en-US" sz="1400" dirty="0">
                <a:solidFill>
                  <a:schemeClr val="accent1"/>
                </a:solidFill>
              </a:rPr>
              <a:t>image</a:t>
            </a:r>
            <a:r>
              <a:rPr lang="en-US" sz="1400" dirty="0">
                <a:solidFill>
                  <a:srgbClr val="663300"/>
                </a:solidFill>
              </a:rPr>
              <a:t> </a:t>
            </a:r>
            <a:r>
              <a:rPr lang="en-US" sz="1400" dirty="0"/>
              <a:t>packages an application and the associated system libraries it depends on. This ensures that the application can remain independent of the environment, infrastructure, and configuration and can be </a:t>
            </a:r>
            <a:r>
              <a:rPr lang="en-US" sz="1400" dirty="0">
                <a:solidFill>
                  <a:srgbClr val="666633"/>
                </a:solidFill>
              </a:rPr>
              <a:t>managed</a:t>
            </a:r>
            <a:r>
              <a:rPr lang="en-US" sz="1400" dirty="0"/>
              <a:t> easily. </a:t>
            </a:r>
          </a:p>
          <a:p>
            <a:pPr marL="0" indent="0">
              <a:buNone/>
            </a:pPr>
            <a:r>
              <a:rPr lang="en-US" sz="1400" dirty="0"/>
              <a:t>                    </a:t>
            </a:r>
            <a:br>
              <a:rPr lang="en-US" sz="1400" dirty="0"/>
            </a:br>
            <a:r>
              <a:rPr lang="en-US" sz="1400" dirty="0"/>
              <a:t>	A collection of container images is stored in registries such as Docker Hub.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Management</a:t>
            </a:r>
            <a:r>
              <a:rPr lang="en-US" sz="1400" dirty="0">
                <a:solidFill>
                  <a:srgbClr val="666633"/>
                </a:solidFill>
              </a:rPr>
              <a:t> </a:t>
            </a:r>
            <a:r>
              <a:rPr lang="en-US" sz="1400" dirty="0"/>
              <a:t>of containers is done by Kubernetes,  a container management platform, which helps you run analytical workloads on your </a:t>
            </a:r>
            <a:r>
              <a:rPr lang="en-US" sz="1400" dirty="0">
                <a:solidFill>
                  <a:schemeClr val="accent1"/>
                </a:solidFill>
              </a:rPr>
              <a:t>data</a:t>
            </a:r>
            <a:r>
              <a:rPr lang="en-US" sz="1400" dirty="0"/>
              <a:t>.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Data</a:t>
            </a:r>
            <a:r>
              <a:rPr lang="en-US" sz="1400" dirty="0">
                <a:solidFill>
                  <a:schemeClr val="accent5">
                    <a:lumMod val="75000"/>
                  </a:schemeClr>
                </a:solidFill>
              </a:rPr>
              <a:t> </a:t>
            </a:r>
            <a:r>
              <a:rPr lang="en-US" sz="1400" dirty="0"/>
              <a:t>present in a variety of data sources are accessed from a single computer cluster using the software, </a:t>
            </a:r>
            <a:r>
              <a:rPr lang="en-US" sz="1400" dirty="0">
                <a:solidFill>
                  <a:schemeClr val="accent1"/>
                </a:solidFill>
              </a:rPr>
              <a:t>MapR</a:t>
            </a:r>
            <a:r>
              <a:rPr lang="en-US" sz="1400" dirty="0"/>
              <a:t>.  </a:t>
            </a:r>
          </a:p>
          <a:p>
            <a:pPr>
              <a:buFont typeface="Ericsson Hilda" panose="00000500000000000000" pitchFamily="2" charset="0"/>
              <a:buChar char="—"/>
            </a:pPr>
            <a:endParaRPr lang="en-US" sz="1400" dirty="0"/>
          </a:p>
          <a:p>
            <a:pPr>
              <a:buFont typeface="Ericsson Hilda" panose="00000500000000000000" pitchFamily="2" charset="0"/>
              <a:buChar char="—"/>
            </a:pPr>
            <a:r>
              <a:rPr lang="en-US" sz="1400" dirty="0">
                <a:solidFill>
                  <a:schemeClr val="accent1"/>
                </a:solidFill>
              </a:rPr>
              <a:t>MapR</a:t>
            </a:r>
            <a:r>
              <a:rPr lang="en-US" sz="1400" dirty="0"/>
              <a:t> includes MapR-File System (FS) that allows containerized applications to concurrently read and write directly to disks. </a:t>
            </a:r>
            <a:endParaRPr lang="en-GB" sz="1400" dirty="0"/>
          </a:p>
          <a:p>
            <a:pPr>
              <a:buFont typeface="Wingdings" panose="05000000000000000000" pitchFamily="2" charset="2"/>
              <a:buChar char="v"/>
            </a:pPr>
            <a:endParaRPr lang="en-US" sz="1400" dirty="0"/>
          </a:p>
          <a:p>
            <a:pPr>
              <a:buFont typeface="Wingdings" panose="05000000000000000000" pitchFamily="2" charset="2"/>
              <a:buChar char="v"/>
            </a:pPr>
            <a:endParaRPr lang="en-GB" sz="1400" dirty="0"/>
          </a:p>
          <a:p>
            <a:pPr>
              <a:buFont typeface="Wingdings" panose="05000000000000000000" pitchFamily="2" charset="2"/>
              <a:buChar char="v"/>
            </a:pPr>
            <a:endParaRPr lang="en-US" sz="1400" dirty="0"/>
          </a:p>
          <a:p>
            <a:pPr>
              <a:buFont typeface="Wingdings" panose="05000000000000000000" pitchFamily="2" charset="2"/>
              <a:buChar char="v"/>
            </a:pPr>
            <a:endParaRPr lang="en-US" sz="1400" dirty="0"/>
          </a:p>
          <a:p>
            <a:pPr>
              <a:buFont typeface="Wingdings" panose="05000000000000000000" pitchFamily="2" charset="2"/>
              <a:buChar char="v"/>
            </a:pPr>
            <a:endParaRPr lang="en-GB" sz="1400" dirty="0"/>
          </a:p>
        </p:txBody>
      </p:sp>
      <p:sp>
        <p:nvSpPr>
          <p:cNvPr id="9" name="TextBox 8">
            <a:extLst>
              <a:ext uri="{FF2B5EF4-FFF2-40B4-BE49-F238E27FC236}">
                <a16:creationId xmlns:a16="http://schemas.microsoft.com/office/drawing/2014/main" id="{1D872596-157D-4D63-B9BB-79A6D0E86FAB}"/>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10" name="Picture Placeholder 31">
            <a:extLst>
              <a:ext uri="{FF2B5EF4-FFF2-40B4-BE49-F238E27FC236}">
                <a16:creationId xmlns:a16="http://schemas.microsoft.com/office/drawing/2014/main" id="{23539691-095D-4E6B-9713-7A919FE93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1018839" y="4519033"/>
            <a:ext cx="333376" cy="333376"/>
          </a:xfrm>
          <a:prstGeom prst="rect">
            <a:avLst/>
          </a:prstGeom>
        </p:spPr>
      </p:pic>
    </p:spTree>
    <p:extLst>
      <p:ext uri="{BB962C8B-B14F-4D97-AF65-F5344CB8AC3E}">
        <p14:creationId xmlns:p14="http://schemas.microsoft.com/office/powerpoint/2010/main" val="315702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424" y="476250"/>
            <a:ext cx="8353425" cy="677413"/>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NSC  platform features</a:t>
            </a:r>
            <a:endParaRPr lang="en-GB" sz="3600" dirty="0"/>
          </a:p>
        </p:txBody>
      </p:sp>
      <p:cxnSp>
        <p:nvCxnSpPr>
          <p:cNvPr id="5" name="Straight Connector 4"/>
          <p:cNvCxnSpPr/>
          <p:nvPr/>
        </p:nvCxnSpPr>
        <p:spPr bwMode="auto">
          <a:xfrm>
            <a:off x="479424" y="1153663"/>
            <a:ext cx="11244002" cy="0"/>
          </a:xfrm>
          <a:prstGeom prst="line">
            <a:avLst/>
          </a:prstGeom>
          <a:solidFill>
            <a:schemeClr val="accent1"/>
          </a:solidFill>
          <a:ln w="28575" cap="flat" cmpd="sng" algn="ctr">
            <a:solidFill>
              <a:schemeClr val="bg1"/>
            </a:solidFill>
            <a:prstDash val="solid"/>
            <a:round/>
            <a:headEnd type="none" w="med" len="med"/>
            <a:tailEnd type="none"/>
          </a:ln>
          <a:effectLst/>
        </p:spPr>
      </p:cxnSp>
      <p:sp>
        <p:nvSpPr>
          <p:cNvPr id="2" name="TextBox 1"/>
          <p:cNvSpPr txBox="1"/>
          <p:nvPr/>
        </p:nvSpPr>
        <p:spPr bwMode="auto">
          <a:xfrm>
            <a:off x="479424" y="1285890"/>
            <a:ext cx="11244002"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The NSC platform caters for your analytical needs such as applications and storage. The following are NSC platform offerings.</a:t>
            </a:r>
            <a:endParaRPr lang="en-GB" sz="1400" dirty="0"/>
          </a:p>
        </p:txBody>
      </p:sp>
      <p:sp>
        <p:nvSpPr>
          <p:cNvPr id="10" name="Freeform: Shape 9">
            <a:extLst>
              <a:ext uri="{FF2B5EF4-FFF2-40B4-BE49-F238E27FC236}">
                <a16:creationId xmlns:a16="http://schemas.microsoft.com/office/drawing/2014/main" id="{4AD53E1C-DFB1-4382-B462-00FDE66EF398}"/>
              </a:ext>
            </a:extLst>
          </p:cNvPr>
          <p:cNvSpPr/>
          <p:nvPr/>
        </p:nvSpPr>
        <p:spPr>
          <a:xfrm>
            <a:off x="3347025" y="1999933"/>
            <a:ext cx="6510563" cy="529931"/>
          </a:xfrm>
          <a:custGeom>
            <a:avLst/>
            <a:gdLst>
              <a:gd name="connsiteX0" fmla="*/ 0 w 6510563"/>
              <a:gd name="connsiteY0" fmla="*/ 0 h 529931"/>
              <a:gd name="connsiteX1" fmla="*/ 6510563 w 6510563"/>
              <a:gd name="connsiteY1" fmla="*/ 0 h 529931"/>
              <a:gd name="connsiteX2" fmla="*/ 6510563 w 6510563"/>
              <a:gd name="connsiteY2" fmla="*/ 529931 h 529931"/>
              <a:gd name="connsiteX3" fmla="*/ 0 w 6510563"/>
              <a:gd name="connsiteY3" fmla="*/ 529931 h 529931"/>
              <a:gd name="connsiteX4" fmla="*/ 0 w 6510563"/>
              <a:gd name="connsiteY4" fmla="*/ 0 h 52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0563" h="529931">
                <a:moveTo>
                  <a:pt x="0" y="0"/>
                </a:moveTo>
                <a:lnTo>
                  <a:pt x="6510563" y="0"/>
                </a:lnTo>
                <a:lnTo>
                  <a:pt x="6510563" y="529931"/>
                </a:lnTo>
                <a:lnTo>
                  <a:pt x="0" y="529931"/>
                </a:lnTo>
                <a:lnTo>
                  <a:pt x="0" y="0"/>
                </a:lnTo>
                <a:close/>
              </a:path>
            </a:pathLst>
          </a:custGeom>
          <a:solidFill>
            <a:schemeClr val="accent1"/>
          </a:solidFill>
          <a:ln>
            <a:noFill/>
          </a:ln>
          <a:effectLst/>
          <a:scene3d>
            <a:camera prst="orthographicFront"/>
            <a:lightRig rig="flat" dir="t"/>
          </a:scene3d>
          <a:sp3d prstMaterial="dkEdge">
            <a:bevelT w="8200" h="38100"/>
          </a:sp3d>
        </p:spPr>
        <p:style>
          <a:lnRef idx="0">
            <a:scrgbClr r="0" g="0" b="0"/>
          </a:lnRef>
          <a:fillRef idx="2">
            <a:scrgbClr r="0" g="0" b="0"/>
          </a:fillRef>
          <a:effectRef idx="1">
            <a:scrgbClr r="0" g="0" b="0"/>
          </a:effectRef>
          <a:fontRef idx="minor">
            <a:schemeClr val="dk1"/>
          </a:fontRef>
        </p:style>
        <p:txBody>
          <a:bodyPr spcFirstLastPara="0" vert="horz" wrap="square" lIns="4206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In-built service catalog (Eg: Spark, Postgres)</a:t>
            </a:r>
            <a:endParaRPr lang="en-GB" sz="1600" kern="1200" dirty="0">
              <a:solidFill>
                <a:schemeClr val="bg1"/>
              </a:solidFill>
            </a:endParaRPr>
          </a:p>
        </p:txBody>
      </p:sp>
      <p:sp>
        <p:nvSpPr>
          <p:cNvPr id="11" name="Oval 10">
            <a:extLst>
              <a:ext uri="{FF2B5EF4-FFF2-40B4-BE49-F238E27FC236}">
                <a16:creationId xmlns:a16="http://schemas.microsoft.com/office/drawing/2014/main" id="{2131EFF2-0804-4415-98B8-E51BE49CE8A2}"/>
              </a:ext>
            </a:extLst>
          </p:cNvPr>
          <p:cNvSpPr/>
          <p:nvPr/>
        </p:nvSpPr>
        <p:spPr>
          <a:xfrm>
            <a:off x="3015818" y="1933691"/>
            <a:ext cx="662414" cy="662414"/>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D77038BC-02F7-4071-B4C9-50C4032EC58B}"/>
              </a:ext>
            </a:extLst>
          </p:cNvPr>
          <p:cNvSpPr/>
          <p:nvPr/>
        </p:nvSpPr>
        <p:spPr>
          <a:xfrm>
            <a:off x="3726758" y="2794575"/>
            <a:ext cx="6130829" cy="529931"/>
          </a:xfrm>
          <a:custGeom>
            <a:avLst/>
            <a:gdLst>
              <a:gd name="connsiteX0" fmla="*/ 0 w 6130829"/>
              <a:gd name="connsiteY0" fmla="*/ 0 h 529931"/>
              <a:gd name="connsiteX1" fmla="*/ 6130829 w 6130829"/>
              <a:gd name="connsiteY1" fmla="*/ 0 h 529931"/>
              <a:gd name="connsiteX2" fmla="*/ 6130829 w 6130829"/>
              <a:gd name="connsiteY2" fmla="*/ 529931 h 529931"/>
              <a:gd name="connsiteX3" fmla="*/ 0 w 6130829"/>
              <a:gd name="connsiteY3" fmla="*/ 529931 h 529931"/>
              <a:gd name="connsiteX4" fmla="*/ 0 w 6130829"/>
              <a:gd name="connsiteY4" fmla="*/ 0 h 52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829" h="529931">
                <a:moveTo>
                  <a:pt x="0" y="0"/>
                </a:moveTo>
                <a:lnTo>
                  <a:pt x="6130829" y="0"/>
                </a:lnTo>
                <a:lnTo>
                  <a:pt x="6130829" y="529931"/>
                </a:lnTo>
                <a:lnTo>
                  <a:pt x="0" y="529931"/>
                </a:lnTo>
                <a:lnTo>
                  <a:pt x="0" y="0"/>
                </a:lnTo>
                <a:close/>
              </a:path>
            </a:pathLst>
          </a:custGeom>
          <a:solidFill>
            <a:schemeClr val="accent1"/>
          </a:solidFill>
          <a:ln>
            <a:noFill/>
          </a:ln>
          <a:effectLst/>
          <a:scene3d>
            <a:camera prst="orthographicFront"/>
            <a:lightRig rig="flat" dir="t"/>
          </a:scene3d>
          <a:sp3d prstMaterial="dkEdge">
            <a:bevelT w="8200" h="38100"/>
          </a:sp3d>
        </p:spPr>
        <p:style>
          <a:lnRef idx="0">
            <a:scrgbClr r="0" g="0" b="0"/>
          </a:lnRef>
          <a:fillRef idx="2">
            <a:scrgbClr r="0" g="0" b="0"/>
          </a:fillRef>
          <a:effectRef idx="1">
            <a:scrgbClr r="0" g="0" b="0"/>
          </a:effectRef>
          <a:fontRef idx="minor">
            <a:schemeClr val="dk1"/>
          </a:fontRef>
        </p:style>
        <p:txBody>
          <a:bodyPr spcFirstLastPara="0" vert="horz" wrap="square" lIns="4206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Ability to upload own application catalog</a:t>
            </a:r>
            <a:endParaRPr lang="en-GB" sz="1600" kern="1200" dirty="0">
              <a:solidFill>
                <a:schemeClr val="bg1"/>
              </a:solidFill>
            </a:endParaRPr>
          </a:p>
        </p:txBody>
      </p:sp>
      <p:sp>
        <p:nvSpPr>
          <p:cNvPr id="14" name="Oval 13">
            <a:extLst>
              <a:ext uri="{FF2B5EF4-FFF2-40B4-BE49-F238E27FC236}">
                <a16:creationId xmlns:a16="http://schemas.microsoft.com/office/drawing/2014/main" id="{34BB09CB-9757-43DE-AB33-DF26A35009A5}"/>
              </a:ext>
            </a:extLst>
          </p:cNvPr>
          <p:cNvSpPr/>
          <p:nvPr/>
        </p:nvSpPr>
        <p:spPr>
          <a:xfrm>
            <a:off x="3395551" y="2728334"/>
            <a:ext cx="662414" cy="662414"/>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DB6F26BE-DC66-437C-B584-300B5130E5D4}"/>
              </a:ext>
            </a:extLst>
          </p:cNvPr>
          <p:cNvSpPr/>
          <p:nvPr/>
        </p:nvSpPr>
        <p:spPr>
          <a:xfrm>
            <a:off x="3843306" y="3589218"/>
            <a:ext cx="6014282" cy="529931"/>
          </a:xfrm>
          <a:custGeom>
            <a:avLst/>
            <a:gdLst>
              <a:gd name="connsiteX0" fmla="*/ 0 w 6014282"/>
              <a:gd name="connsiteY0" fmla="*/ 0 h 529931"/>
              <a:gd name="connsiteX1" fmla="*/ 6014282 w 6014282"/>
              <a:gd name="connsiteY1" fmla="*/ 0 h 529931"/>
              <a:gd name="connsiteX2" fmla="*/ 6014282 w 6014282"/>
              <a:gd name="connsiteY2" fmla="*/ 529931 h 529931"/>
              <a:gd name="connsiteX3" fmla="*/ 0 w 6014282"/>
              <a:gd name="connsiteY3" fmla="*/ 529931 h 529931"/>
              <a:gd name="connsiteX4" fmla="*/ 0 w 6014282"/>
              <a:gd name="connsiteY4" fmla="*/ 0 h 52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4282" h="529931">
                <a:moveTo>
                  <a:pt x="0" y="0"/>
                </a:moveTo>
                <a:lnTo>
                  <a:pt x="6014282" y="0"/>
                </a:lnTo>
                <a:lnTo>
                  <a:pt x="6014282" y="529931"/>
                </a:lnTo>
                <a:lnTo>
                  <a:pt x="0" y="529931"/>
                </a:lnTo>
                <a:lnTo>
                  <a:pt x="0" y="0"/>
                </a:lnTo>
                <a:close/>
              </a:path>
            </a:pathLst>
          </a:custGeom>
          <a:solidFill>
            <a:schemeClr val="accent1"/>
          </a:solidFill>
          <a:ln>
            <a:noFill/>
          </a:ln>
          <a:effectLst/>
          <a:scene3d>
            <a:camera prst="orthographicFront"/>
            <a:lightRig rig="flat" dir="t"/>
          </a:scene3d>
          <a:sp3d prstMaterial="dkEdge">
            <a:bevelT w="8200" h="38100"/>
          </a:sp3d>
        </p:spPr>
        <p:style>
          <a:lnRef idx="0">
            <a:scrgbClr r="0" g="0" b="0"/>
          </a:lnRef>
          <a:fillRef idx="2">
            <a:scrgbClr r="0" g="0" b="0"/>
          </a:fillRef>
          <a:effectRef idx="1">
            <a:scrgbClr r="0" g="0" b="0"/>
          </a:effectRef>
          <a:fontRef idx="minor">
            <a:schemeClr val="dk1"/>
          </a:fontRef>
        </p:style>
        <p:txBody>
          <a:bodyPr spcFirstLastPara="0" vert="horz" wrap="square" lIns="4206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Docker registry to run uploaded applications</a:t>
            </a:r>
            <a:endParaRPr lang="en-GB" sz="1600" kern="1200" dirty="0">
              <a:solidFill>
                <a:schemeClr val="bg1"/>
              </a:solidFill>
            </a:endParaRPr>
          </a:p>
        </p:txBody>
      </p:sp>
      <p:sp>
        <p:nvSpPr>
          <p:cNvPr id="16" name="Oval 15">
            <a:extLst>
              <a:ext uri="{FF2B5EF4-FFF2-40B4-BE49-F238E27FC236}">
                <a16:creationId xmlns:a16="http://schemas.microsoft.com/office/drawing/2014/main" id="{0B563EC0-E001-41CA-A6BB-859E4BB2E419}"/>
              </a:ext>
            </a:extLst>
          </p:cNvPr>
          <p:cNvSpPr/>
          <p:nvPr/>
        </p:nvSpPr>
        <p:spPr>
          <a:xfrm>
            <a:off x="3512099" y="3522977"/>
            <a:ext cx="662414" cy="662414"/>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D4E4D4D5-0E74-4D8E-BEBA-AF052183E64B}"/>
              </a:ext>
            </a:extLst>
          </p:cNvPr>
          <p:cNvSpPr/>
          <p:nvPr/>
        </p:nvSpPr>
        <p:spPr>
          <a:xfrm>
            <a:off x="3726758" y="4383861"/>
            <a:ext cx="6130829" cy="529931"/>
          </a:xfrm>
          <a:custGeom>
            <a:avLst/>
            <a:gdLst>
              <a:gd name="connsiteX0" fmla="*/ 0 w 6130829"/>
              <a:gd name="connsiteY0" fmla="*/ 0 h 529931"/>
              <a:gd name="connsiteX1" fmla="*/ 6130829 w 6130829"/>
              <a:gd name="connsiteY1" fmla="*/ 0 h 529931"/>
              <a:gd name="connsiteX2" fmla="*/ 6130829 w 6130829"/>
              <a:gd name="connsiteY2" fmla="*/ 529931 h 529931"/>
              <a:gd name="connsiteX3" fmla="*/ 0 w 6130829"/>
              <a:gd name="connsiteY3" fmla="*/ 529931 h 529931"/>
              <a:gd name="connsiteX4" fmla="*/ 0 w 6130829"/>
              <a:gd name="connsiteY4" fmla="*/ 0 h 52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0829" h="529931">
                <a:moveTo>
                  <a:pt x="0" y="0"/>
                </a:moveTo>
                <a:lnTo>
                  <a:pt x="6130829" y="0"/>
                </a:lnTo>
                <a:lnTo>
                  <a:pt x="6130829" y="529931"/>
                </a:lnTo>
                <a:lnTo>
                  <a:pt x="0" y="529931"/>
                </a:lnTo>
                <a:lnTo>
                  <a:pt x="0" y="0"/>
                </a:lnTo>
                <a:close/>
              </a:path>
            </a:pathLst>
          </a:custGeom>
          <a:solidFill>
            <a:schemeClr val="accent1"/>
          </a:solidFill>
          <a:ln>
            <a:noFill/>
          </a:ln>
          <a:effectLst/>
          <a:scene3d>
            <a:camera prst="orthographicFront"/>
            <a:lightRig rig="flat" dir="t"/>
          </a:scene3d>
          <a:sp3d prstMaterial="dkEdge">
            <a:bevelT w="8200" h="38100"/>
          </a:sp3d>
        </p:spPr>
        <p:style>
          <a:lnRef idx="0">
            <a:scrgbClr r="0" g="0" b="0"/>
          </a:lnRef>
          <a:fillRef idx="2">
            <a:scrgbClr r="0" g="0" b="0"/>
          </a:fillRef>
          <a:effectRef idx="1">
            <a:scrgbClr r="0" g="0" b="0"/>
          </a:effectRef>
          <a:fontRef idx="minor">
            <a:schemeClr val="dk1"/>
          </a:fontRef>
        </p:style>
        <p:txBody>
          <a:bodyPr spcFirstLastPara="0" vert="horz" wrap="square" lIns="4206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Ability to deploy in-built/custom service</a:t>
            </a:r>
            <a:endParaRPr lang="en-GB" sz="1600" kern="1200" dirty="0">
              <a:solidFill>
                <a:schemeClr val="bg1"/>
              </a:solidFill>
            </a:endParaRPr>
          </a:p>
        </p:txBody>
      </p:sp>
      <p:sp>
        <p:nvSpPr>
          <p:cNvPr id="18" name="Oval 17">
            <a:extLst>
              <a:ext uri="{FF2B5EF4-FFF2-40B4-BE49-F238E27FC236}">
                <a16:creationId xmlns:a16="http://schemas.microsoft.com/office/drawing/2014/main" id="{D9E8338F-F088-428B-9727-13ED30A377BB}"/>
              </a:ext>
            </a:extLst>
          </p:cNvPr>
          <p:cNvSpPr/>
          <p:nvPr/>
        </p:nvSpPr>
        <p:spPr>
          <a:xfrm>
            <a:off x="3395551" y="4317620"/>
            <a:ext cx="662414" cy="662414"/>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73786191-79CA-4C74-9953-D384ACD94DFD}"/>
              </a:ext>
            </a:extLst>
          </p:cNvPr>
          <p:cNvSpPr/>
          <p:nvPr/>
        </p:nvSpPr>
        <p:spPr>
          <a:xfrm>
            <a:off x="3347025" y="5178504"/>
            <a:ext cx="6510563" cy="529931"/>
          </a:xfrm>
          <a:custGeom>
            <a:avLst/>
            <a:gdLst>
              <a:gd name="connsiteX0" fmla="*/ 0 w 6510563"/>
              <a:gd name="connsiteY0" fmla="*/ 0 h 529931"/>
              <a:gd name="connsiteX1" fmla="*/ 6510563 w 6510563"/>
              <a:gd name="connsiteY1" fmla="*/ 0 h 529931"/>
              <a:gd name="connsiteX2" fmla="*/ 6510563 w 6510563"/>
              <a:gd name="connsiteY2" fmla="*/ 529931 h 529931"/>
              <a:gd name="connsiteX3" fmla="*/ 0 w 6510563"/>
              <a:gd name="connsiteY3" fmla="*/ 529931 h 529931"/>
              <a:gd name="connsiteX4" fmla="*/ 0 w 6510563"/>
              <a:gd name="connsiteY4" fmla="*/ 0 h 52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0563" h="529931">
                <a:moveTo>
                  <a:pt x="0" y="0"/>
                </a:moveTo>
                <a:lnTo>
                  <a:pt x="6510563" y="0"/>
                </a:lnTo>
                <a:lnTo>
                  <a:pt x="6510563" y="529931"/>
                </a:lnTo>
                <a:lnTo>
                  <a:pt x="0" y="529931"/>
                </a:lnTo>
                <a:lnTo>
                  <a:pt x="0" y="0"/>
                </a:lnTo>
                <a:close/>
              </a:path>
            </a:pathLst>
          </a:custGeom>
          <a:solidFill>
            <a:schemeClr val="accent1"/>
          </a:solidFill>
          <a:ln>
            <a:noFill/>
          </a:ln>
          <a:effectLst/>
          <a:scene3d>
            <a:camera prst="orthographicFront"/>
            <a:lightRig rig="flat" dir="t"/>
          </a:scene3d>
          <a:sp3d prstMaterial="dkEdge">
            <a:bevelT w="8200" h="38100"/>
          </a:sp3d>
        </p:spPr>
        <p:style>
          <a:lnRef idx="0">
            <a:scrgbClr r="0" g="0" b="0"/>
          </a:lnRef>
          <a:fillRef idx="2">
            <a:scrgbClr r="0" g="0" b="0"/>
          </a:fillRef>
          <a:effectRef idx="1">
            <a:scrgbClr r="0" g="0" b="0"/>
          </a:effectRef>
          <a:fontRef idx="minor">
            <a:schemeClr val="dk1"/>
          </a:fontRef>
        </p:style>
        <p:txBody>
          <a:bodyPr spcFirstLastPara="0" vert="horz" wrap="square" lIns="42063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Persistent storage in the event of hardware failure</a:t>
            </a:r>
            <a:endParaRPr lang="en-GB" sz="1600" kern="1200" dirty="0">
              <a:solidFill>
                <a:schemeClr val="bg1"/>
              </a:solidFill>
            </a:endParaRPr>
          </a:p>
        </p:txBody>
      </p:sp>
      <p:sp>
        <p:nvSpPr>
          <p:cNvPr id="20" name="Oval 19">
            <a:extLst>
              <a:ext uri="{FF2B5EF4-FFF2-40B4-BE49-F238E27FC236}">
                <a16:creationId xmlns:a16="http://schemas.microsoft.com/office/drawing/2014/main" id="{CEEF364A-4981-4D02-BF4B-2D29CB76A00B}"/>
              </a:ext>
            </a:extLst>
          </p:cNvPr>
          <p:cNvSpPr/>
          <p:nvPr/>
        </p:nvSpPr>
        <p:spPr>
          <a:xfrm>
            <a:off x="3015818" y="5112263"/>
            <a:ext cx="662414" cy="662414"/>
          </a:xfrm>
          <a:prstGeom prst="ellipse">
            <a:avLst/>
          </a:prstGeom>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 name="Oval 2"/>
          <p:cNvSpPr/>
          <p:nvPr/>
        </p:nvSpPr>
        <p:spPr bwMode="auto">
          <a:xfrm>
            <a:off x="1511300" y="1849438"/>
            <a:ext cx="1660525" cy="3986212"/>
          </a:xfrm>
          <a:prstGeom prst="ellipse">
            <a:avLst/>
          </a:prstGeom>
          <a:solidFill>
            <a:schemeClr val="accent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2000" dirty="0">
                <a:solidFill>
                  <a:srgbClr val="FFFFFF"/>
                </a:solidFill>
              </a:rPr>
              <a:t>NSC Platform features</a:t>
            </a:r>
          </a:p>
        </p:txBody>
      </p:sp>
      <p:sp>
        <p:nvSpPr>
          <p:cNvPr id="12" name="TextBox 11">
            <a:extLst>
              <a:ext uri="{FF2B5EF4-FFF2-40B4-BE49-F238E27FC236}">
                <a16:creationId xmlns:a16="http://schemas.microsoft.com/office/drawing/2014/main" id="{107CEF60-627A-447F-8795-0C442F47923C}"/>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57583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Roles and responsibilities</a:t>
            </a:r>
            <a:endParaRPr lang="en-GB" sz="3600" dirty="0"/>
          </a:p>
        </p:txBody>
      </p:sp>
      <p:grpSp>
        <p:nvGrpSpPr>
          <p:cNvPr id="8" name="Group 7">
            <a:extLst>
              <a:ext uri="{FF2B5EF4-FFF2-40B4-BE49-F238E27FC236}">
                <a16:creationId xmlns:a16="http://schemas.microsoft.com/office/drawing/2014/main" id="{D4AC57A2-D654-4E76-9707-37101C140F63}"/>
              </a:ext>
            </a:extLst>
          </p:cNvPr>
          <p:cNvGrpSpPr/>
          <p:nvPr/>
        </p:nvGrpSpPr>
        <p:grpSpPr>
          <a:xfrm>
            <a:off x="493710" y="2322053"/>
            <a:ext cx="7822699" cy="3223095"/>
            <a:chOff x="493710" y="2322053"/>
            <a:chExt cx="7822699" cy="3223095"/>
          </a:xfrm>
        </p:grpSpPr>
        <p:sp>
          <p:nvSpPr>
            <p:cNvPr id="9" name="Straight Connector 8">
              <a:extLst>
                <a:ext uri="{FF2B5EF4-FFF2-40B4-BE49-F238E27FC236}">
                  <a16:creationId xmlns:a16="http://schemas.microsoft.com/office/drawing/2014/main" id="{E61B51C6-15E5-491E-821F-A99F2F5F116C}"/>
                </a:ext>
              </a:extLst>
            </p:cNvPr>
            <p:cNvSpPr/>
            <p:nvPr/>
          </p:nvSpPr>
          <p:spPr>
            <a:xfrm>
              <a:off x="493710" y="2322053"/>
              <a:ext cx="7822699" cy="0"/>
            </a:xfrm>
            <a:prstGeom prst="line">
              <a:avLst/>
            </a:prstGeom>
          </p:spPr>
          <p:style>
            <a:lnRef idx="2">
              <a:schemeClr val="accent1">
                <a:shade val="80000"/>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1C6B1F6A-5CC0-4B47-A705-E5E4B74E9B14}"/>
                </a:ext>
              </a:extLst>
            </p:cNvPr>
            <p:cNvSpPr/>
            <p:nvPr/>
          </p:nvSpPr>
          <p:spPr>
            <a:xfrm>
              <a:off x="493710" y="2322053"/>
              <a:ext cx="1564539" cy="1074365"/>
            </a:xfrm>
            <a:custGeom>
              <a:avLst/>
              <a:gdLst>
                <a:gd name="connsiteX0" fmla="*/ 0 w 1564539"/>
                <a:gd name="connsiteY0" fmla="*/ 0 h 1074365"/>
                <a:gd name="connsiteX1" fmla="*/ 1564539 w 1564539"/>
                <a:gd name="connsiteY1" fmla="*/ 0 h 1074365"/>
                <a:gd name="connsiteX2" fmla="*/ 1564539 w 1564539"/>
                <a:gd name="connsiteY2" fmla="*/ 1074365 h 1074365"/>
                <a:gd name="connsiteX3" fmla="*/ 0 w 1564539"/>
                <a:gd name="connsiteY3" fmla="*/ 1074365 h 1074365"/>
                <a:gd name="connsiteX4" fmla="*/ 0 w 1564539"/>
                <a:gd name="connsiteY4" fmla="*/ 0 h 10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539" h="1074365">
                  <a:moveTo>
                    <a:pt x="0" y="0"/>
                  </a:moveTo>
                  <a:lnTo>
                    <a:pt x="1564539" y="0"/>
                  </a:lnTo>
                  <a:lnTo>
                    <a:pt x="1564539" y="1074365"/>
                  </a:lnTo>
                  <a:lnTo>
                    <a:pt x="0" y="1074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Domain Administrators</a:t>
              </a:r>
              <a:endParaRPr lang="en-GB" sz="1700" kern="1200" dirty="0"/>
            </a:p>
          </p:txBody>
        </p:sp>
        <p:sp>
          <p:nvSpPr>
            <p:cNvPr id="11" name="Freeform: Shape 10">
              <a:extLst>
                <a:ext uri="{FF2B5EF4-FFF2-40B4-BE49-F238E27FC236}">
                  <a16:creationId xmlns:a16="http://schemas.microsoft.com/office/drawing/2014/main" id="{3D26F9D6-A985-4087-A0B8-029DD11240F5}"/>
                </a:ext>
              </a:extLst>
            </p:cNvPr>
            <p:cNvSpPr/>
            <p:nvPr/>
          </p:nvSpPr>
          <p:spPr>
            <a:xfrm>
              <a:off x="2175590" y="2347023"/>
              <a:ext cx="6140818" cy="499411"/>
            </a:xfrm>
            <a:custGeom>
              <a:avLst/>
              <a:gdLst>
                <a:gd name="connsiteX0" fmla="*/ 0 w 6140818"/>
                <a:gd name="connsiteY0" fmla="*/ 0 h 499411"/>
                <a:gd name="connsiteX1" fmla="*/ 6140818 w 6140818"/>
                <a:gd name="connsiteY1" fmla="*/ 0 h 499411"/>
                <a:gd name="connsiteX2" fmla="*/ 6140818 w 6140818"/>
                <a:gd name="connsiteY2" fmla="*/ 499411 h 499411"/>
                <a:gd name="connsiteX3" fmla="*/ 0 w 6140818"/>
                <a:gd name="connsiteY3" fmla="*/ 499411 h 499411"/>
                <a:gd name="connsiteX4" fmla="*/ 0 w 6140818"/>
                <a:gd name="connsiteY4" fmla="*/ 0 h 49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818" h="499411">
                  <a:moveTo>
                    <a:pt x="0" y="0"/>
                  </a:moveTo>
                  <a:lnTo>
                    <a:pt x="6140818" y="0"/>
                  </a:lnTo>
                  <a:lnTo>
                    <a:pt x="6140818" y="499411"/>
                  </a:lnTo>
                  <a:lnTo>
                    <a:pt x="0" y="499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Are responsible for managing a domain of groups, users, data storage, computer resources, and applications. </a:t>
              </a:r>
              <a:endParaRPr lang="en-GB" sz="1300" kern="1200" dirty="0"/>
            </a:p>
          </p:txBody>
        </p:sp>
        <p:sp>
          <p:nvSpPr>
            <p:cNvPr id="13" name="Straight Connector 12">
              <a:extLst>
                <a:ext uri="{FF2B5EF4-FFF2-40B4-BE49-F238E27FC236}">
                  <a16:creationId xmlns:a16="http://schemas.microsoft.com/office/drawing/2014/main" id="{77EEF7F3-ED71-446F-B035-05A196F37FF3}"/>
                </a:ext>
              </a:extLst>
            </p:cNvPr>
            <p:cNvSpPr/>
            <p:nvPr/>
          </p:nvSpPr>
          <p:spPr>
            <a:xfrm>
              <a:off x="2058249" y="2846435"/>
              <a:ext cx="625815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7CAFD0B9-3417-45FD-B5BE-E6EC587270E6}"/>
                </a:ext>
              </a:extLst>
            </p:cNvPr>
            <p:cNvSpPr/>
            <p:nvPr/>
          </p:nvSpPr>
          <p:spPr>
            <a:xfrm>
              <a:off x="2175590" y="2871406"/>
              <a:ext cx="6140818" cy="499411"/>
            </a:xfrm>
            <a:custGeom>
              <a:avLst/>
              <a:gdLst>
                <a:gd name="connsiteX0" fmla="*/ 0 w 6140818"/>
                <a:gd name="connsiteY0" fmla="*/ 0 h 499411"/>
                <a:gd name="connsiteX1" fmla="*/ 6140818 w 6140818"/>
                <a:gd name="connsiteY1" fmla="*/ 0 h 499411"/>
                <a:gd name="connsiteX2" fmla="*/ 6140818 w 6140818"/>
                <a:gd name="connsiteY2" fmla="*/ 499411 h 499411"/>
                <a:gd name="connsiteX3" fmla="*/ 0 w 6140818"/>
                <a:gd name="connsiteY3" fmla="*/ 499411 h 499411"/>
                <a:gd name="connsiteX4" fmla="*/ 0 w 6140818"/>
                <a:gd name="connsiteY4" fmla="*/ 0 h 49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818" h="499411">
                  <a:moveTo>
                    <a:pt x="0" y="0"/>
                  </a:moveTo>
                  <a:lnTo>
                    <a:pt x="6140818" y="0"/>
                  </a:lnTo>
                  <a:lnTo>
                    <a:pt x="6140818" y="499411"/>
                  </a:lnTo>
                  <a:lnTo>
                    <a:pt x="0" y="499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Are responsible for the group-wide delegation of authority to the Group Administrators. </a:t>
              </a:r>
              <a:endParaRPr lang="en-GB" sz="1300" kern="1200" dirty="0"/>
            </a:p>
          </p:txBody>
        </p:sp>
        <p:sp>
          <p:nvSpPr>
            <p:cNvPr id="16" name="Straight Connector 15">
              <a:extLst>
                <a:ext uri="{FF2B5EF4-FFF2-40B4-BE49-F238E27FC236}">
                  <a16:creationId xmlns:a16="http://schemas.microsoft.com/office/drawing/2014/main" id="{FF807C09-C262-4EFA-9764-882281CE5F10}"/>
                </a:ext>
              </a:extLst>
            </p:cNvPr>
            <p:cNvSpPr/>
            <p:nvPr/>
          </p:nvSpPr>
          <p:spPr>
            <a:xfrm>
              <a:off x="2058249" y="3396218"/>
              <a:ext cx="625815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16">
              <a:extLst>
                <a:ext uri="{FF2B5EF4-FFF2-40B4-BE49-F238E27FC236}">
                  <a16:creationId xmlns:a16="http://schemas.microsoft.com/office/drawing/2014/main" id="{86A5EF5D-FE5D-4924-907D-D493FECC3E05}"/>
                </a:ext>
              </a:extLst>
            </p:cNvPr>
            <p:cNvSpPr/>
            <p:nvPr/>
          </p:nvSpPr>
          <p:spPr>
            <a:xfrm>
              <a:off x="493710" y="3396418"/>
              <a:ext cx="7822699" cy="0"/>
            </a:xfrm>
            <a:prstGeom prst="line">
              <a:avLst/>
            </a:prstGeom>
          </p:spPr>
          <p:style>
            <a:lnRef idx="2">
              <a:schemeClr val="accent1">
                <a:shade val="80000"/>
                <a:hueOff val="385699"/>
                <a:satOff val="-8903"/>
                <a:lumOff val="17260"/>
                <a:alphaOff val="0"/>
              </a:schemeClr>
            </a:lnRef>
            <a:fillRef idx="1">
              <a:schemeClr val="accent1">
                <a:shade val="80000"/>
                <a:hueOff val="385699"/>
                <a:satOff val="-8903"/>
                <a:lumOff val="17260"/>
                <a:alphaOff val="0"/>
              </a:schemeClr>
            </a:fillRef>
            <a:effectRef idx="0">
              <a:schemeClr val="accent1">
                <a:shade val="80000"/>
                <a:hueOff val="385699"/>
                <a:satOff val="-8903"/>
                <a:lumOff val="17260"/>
                <a:alphaOff val="0"/>
              </a:schemeClr>
            </a:effectRef>
            <a:fontRef idx="minor">
              <a:schemeClr val="lt1"/>
            </a:fontRef>
          </p:style>
        </p:sp>
        <p:sp>
          <p:nvSpPr>
            <p:cNvPr id="18" name="Freeform: Shape 17">
              <a:extLst>
                <a:ext uri="{FF2B5EF4-FFF2-40B4-BE49-F238E27FC236}">
                  <a16:creationId xmlns:a16="http://schemas.microsoft.com/office/drawing/2014/main" id="{857E22E6-E505-4160-94B6-F869E3309B8A}"/>
                </a:ext>
              </a:extLst>
            </p:cNvPr>
            <p:cNvSpPr/>
            <p:nvPr/>
          </p:nvSpPr>
          <p:spPr>
            <a:xfrm>
              <a:off x="493710" y="3396418"/>
              <a:ext cx="1564539" cy="1074365"/>
            </a:xfrm>
            <a:custGeom>
              <a:avLst/>
              <a:gdLst>
                <a:gd name="connsiteX0" fmla="*/ 0 w 1564539"/>
                <a:gd name="connsiteY0" fmla="*/ 0 h 1074365"/>
                <a:gd name="connsiteX1" fmla="*/ 1564539 w 1564539"/>
                <a:gd name="connsiteY1" fmla="*/ 0 h 1074365"/>
                <a:gd name="connsiteX2" fmla="*/ 1564539 w 1564539"/>
                <a:gd name="connsiteY2" fmla="*/ 1074365 h 1074365"/>
                <a:gd name="connsiteX3" fmla="*/ 0 w 1564539"/>
                <a:gd name="connsiteY3" fmla="*/ 1074365 h 1074365"/>
                <a:gd name="connsiteX4" fmla="*/ 0 w 1564539"/>
                <a:gd name="connsiteY4" fmla="*/ 0 h 10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539" h="1074365">
                  <a:moveTo>
                    <a:pt x="0" y="0"/>
                  </a:moveTo>
                  <a:lnTo>
                    <a:pt x="1564539" y="0"/>
                  </a:lnTo>
                  <a:lnTo>
                    <a:pt x="1564539" y="1074365"/>
                  </a:lnTo>
                  <a:lnTo>
                    <a:pt x="0" y="1074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Group Administrators</a:t>
              </a:r>
              <a:endParaRPr lang="en-GB" sz="1700" kern="1200" dirty="0"/>
            </a:p>
          </p:txBody>
        </p:sp>
        <p:sp>
          <p:nvSpPr>
            <p:cNvPr id="19" name="Freeform: Shape 18">
              <a:extLst>
                <a:ext uri="{FF2B5EF4-FFF2-40B4-BE49-F238E27FC236}">
                  <a16:creationId xmlns:a16="http://schemas.microsoft.com/office/drawing/2014/main" id="{91036283-116A-4B62-9EB4-301587739C3D}"/>
                </a:ext>
              </a:extLst>
            </p:cNvPr>
            <p:cNvSpPr/>
            <p:nvPr/>
          </p:nvSpPr>
          <p:spPr>
            <a:xfrm>
              <a:off x="2175590" y="3421389"/>
              <a:ext cx="6140818" cy="499411"/>
            </a:xfrm>
            <a:custGeom>
              <a:avLst/>
              <a:gdLst>
                <a:gd name="connsiteX0" fmla="*/ 0 w 6140818"/>
                <a:gd name="connsiteY0" fmla="*/ 0 h 499411"/>
                <a:gd name="connsiteX1" fmla="*/ 6140818 w 6140818"/>
                <a:gd name="connsiteY1" fmla="*/ 0 h 499411"/>
                <a:gd name="connsiteX2" fmla="*/ 6140818 w 6140818"/>
                <a:gd name="connsiteY2" fmla="*/ 499411 h 499411"/>
                <a:gd name="connsiteX3" fmla="*/ 0 w 6140818"/>
                <a:gd name="connsiteY3" fmla="*/ 499411 h 499411"/>
                <a:gd name="connsiteX4" fmla="*/ 0 w 6140818"/>
                <a:gd name="connsiteY4" fmla="*/ 0 h 49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818" h="499411">
                  <a:moveTo>
                    <a:pt x="0" y="0"/>
                  </a:moveTo>
                  <a:lnTo>
                    <a:pt x="6140818" y="0"/>
                  </a:lnTo>
                  <a:lnTo>
                    <a:pt x="6140818" y="499411"/>
                  </a:lnTo>
                  <a:lnTo>
                    <a:pt x="0" y="499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Are responsible for managing a group (organisation and/or project) of users, quota of data storage (data volumes) and compute resources, and access to applications. </a:t>
              </a:r>
              <a:endParaRPr lang="en-GB" sz="1300" kern="1200" dirty="0"/>
            </a:p>
          </p:txBody>
        </p:sp>
        <p:sp>
          <p:nvSpPr>
            <p:cNvPr id="20" name="Straight Connector 19">
              <a:extLst>
                <a:ext uri="{FF2B5EF4-FFF2-40B4-BE49-F238E27FC236}">
                  <a16:creationId xmlns:a16="http://schemas.microsoft.com/office/drawing/2014/main" id="{94B58094-4A97-4A7E-B95A-BFF18C39B9AF}"/>
                </a:ext>
              </a:extLst>
            </p:cNvPr>
            <p:cNvSpPr/>
            <p:nvPr/>
          </p:nvSpPr>
          <p:spPr>
            <a:xfrm>
              <a:off x="2058249" y="3920800"/>
              <a:ext cx="625815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11253904-5CC3-49D8-90B6-D58B11371B94}"/>
                </a:ext>
              </a:extLst>
            </p:cNvPr>
            <p:cNvSpPr/>
            <p:nvPr/>
          </p:nvSpPr>
          <p:spPr>
            <a:xfrm>
              <a:off x="2175590" y="3945771"/>
              <a:ext cx="6140818" cy="499411"/>
            </a:xfrm>
            <a:custGeom>
              <a:avLst/>
              <a:gdLst>
                <a:gd name="connsiteX0" fmla="*/ 0 w 6140818"/>
                <a:gd name="connsiteY0" fmla="*/ 0 h 499411"/>
                <a:gd name="connsiteX1" fmla="*/ 6140818 w 6140818"/>
                <a:gd name="connsiteY1" fmla="*/ 0 h 499411"/>
                <a:gd name="connsiteX2" fmla="*/ 6140818 w 6140818"/>
                <a:gd name="connsiteY2" fmla="*/ 499411 h 499411"/>
                <a:gd name="connsiteX3" fmla="*/ 0 w 6140818"/>
                <a:gd name="connsiteY3" fmla="*/ 499411 h 499411"/>
                <a:gd name="connsiteX4" fmla="*/ 0 w 6140818"/>
                <a:gd name="connsiteY4" fmla="*/ 0 h 49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818" h="499411">
                  <a:moveTo>
                    <a:pt x="0" y="0"/>
                  </a:moveTo>
                  <a:lnTo>
                    <a:pt x="6140818" y="0"/>
                  </a:lnTo>
                  <a:lnTo>
                    <a:pt x="6140818" y="499411"/>
                  </a:lnTo>
                  <a:lnTo>
                    <a:pt x="0" y="499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Can share the group quota of data storage and compute resources with all the users belonging to the same group.</a:t>
              </a:r>
              <a:endParaRPr lang="en-GB" sz="1300" kern="1200" dirty="0"/>
            </a:p>
          </p:txBody>
        </p:sp>
        <p:sp>
          <p:nvSpPr>
            <p:cNvPr id="22" name="Straight Connector 21">
              <a:extLst>
                <a:ext uri="{FF2B5EF4-FFF2-40B4-BE49-F238E27FC236}">
                  <a16:creationId xmlns:a16="http://schemas.microsoft.com/office/drawing/2014/main" id="{9EA3A544-D1B8-41E2-BA12-BF262B87B369}"/>
                </a:ext>
              </a:extLst>
            </p:cNvPr>
            <p:cNvSpPr/>
            <p:nvPr/>
          </p:nvSpPr>
          <p:spPr>
            <a:xfrm>
              <a:off x="2058249" y="4470583"/>
              <a:ext cx="625815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22">
              <a:extLst>
                <a:ext uri="{FF2B5EF4-FFF2-40B4-BE49-F238E27FC236}">
                  <a16:creationId xmlns:a16="http://schemas.microsoft.com/office/drawing/2014/main" id="{FBD8A5E0-978E-47F1-BFC9-64AD64C507E1}"/>
                </a:ext>
              </a:extLst>
            </p:cNvPr>
            <p:cNvSpPr/>
            <p:nvPr/>
          </p:nvSpPr>
          <p:spPr>
            <a:xfrm>
              <a:off x="493710" y="4470783"/>
              <a:ext cx="7822699" cy="0"/>
            </a:xfrm>
            <a:prstGeom prst="line">
              <a:avLst/>
            </a:prstGeom>
          </p:spPr>
          <p:style>
            <a:lnRef idx="2">
              <a:schemeClr val="accent1">
                <a:shade val="80000"/>
                <a:hueOff val="771399"/>
                <a:satOff val="-17806"/>
                <a:lumOff val="34521"/>
                <a:alphaOff val="0"/>
              </a:schemeClr>
            </a:lnRef>
            <a:fillRef idx="1">
              <a:schemeClr val="accent1">
                <a:shade val="80000"/>
                <a:hueOff val="771399"/>
                <a:satOff val="-17806"/>
                <a:lumOff val="34521"/>
                <a:alphaOff val="0"/>
              </a:schemeClr>
            </a:fillRef>
            <a:effectRef idx="0">
              <a:schemeClr val="accent1">
                <a:shade val="80000"/>
                <a:hueOff val="771399"/>
                <a:satOff val="-17806"/>
                <a:lumOff val="34521"/>
                <a:alphaOff val="0"/>
              </a:schemeClr>
            </a:effectRef>
            <a:fontRef idx="minor">
              <a:schemeClr val="lt1"/>
            </a:fontRef>
          </p:style>
        </p:sp>
        <p:sp>
          <p:nvSpPr>
            <p:cNvPr id="24" name="Freeform: Shape 23">
              <a:extLst>
                <a:ext uri="{FF2B5EF4-FFF2-40B4-BE49-F238E27FC236}">
                  <a16:creationId xmlns:a16="http://schemas.microsoft.com/office/drawing/2014/main" id="{8D550123-088E-4EFA-8469-B0F42E7A7318}"/>
                </a:ext>
              </a:extLst>
            </p:cNvPr>
            <p:cNvSpPr/>
            <p:nvPr/>
          </p:nvSpPr>
          <p:spPr>
            <a:xfrm>
              <a:off x="493710" y="4470783"/>
              <a:ext cx="1564539" cy="1074365"/>
            </a:xfrm>
            <a:custGeom>
              <a:avLst/>
              <a:gdLst>
                <a:gd name="connsiteX0" fmla="*/ 0 w 1564539"/>
                <a:gd name="connsiteY0" fmla="*/ 0 h 1074365"/>
                <a:gd name="connsiteX1" fmla="*/ 1564539 w 1564539"/>
                <a:gd name="connsiteY1" fmla="*/ 0 h 1074365"/>
                <a:gd name="connsiteX2" fmla="*/ 1564539 w 1564539"/>
                <a:gd name="connsiteY2" fmla="*/ 1074365 h 1074365"/>
                <a:gd name="connsiteX3" fmla="*/ 0 w 1564539"/>
                <a:gd name="connsiteY3" fmla="*/ 1074365 h 1074365"/>
                <a:gd name="connsiteX4" fmla="*/ 0 w 1564539"/>
                <a:gd name="connsiteY4" fmla="*/ 0 h 10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539" h="1074365">
                  <a:moveTo>
                    <a:pt x="0" y="0"/>
                  </a:moveTo>
                  <a:lnTo>
                    <a:pt x="1564539" y="0"/>
                  </a:lnTo>
                  <a:lnTo>
                    <a:pt x="1564539" y="1074365"/>
                  </a:lnTo>
                  <a:lnTo>
                    <a:pt x="0" y="10743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Users </a:t>
              </a:r>
              <a:endParaRPr lang="en-GB" sz="1700" kern="1200" dirty="0"/>
            </a:p>
          </p:txBody>
        </p:sp>
        <p:sp>
          <p:nvSpPr>
            <p:cNvPr id="25" name="Freeform: Shape 24">
              <a:extLst>
                <a:ext uri="{FF2B5EF4-FFF2-40B4-BE49-F238E27FC236}">
                  <a16:creationId xmlns:a16="http://schemas.microsoft.com/office/drawing/2014/main" id="{B297D9E2-478D-4EF1-BB90-F81C94CE4BC5}"/>
                </a:ext>
              </a:extLst>
            </p:cNvPr>
            <p:cNvSpPr/>
            <p:nvPr/>
          </p:nvSpPr>
          <p:spPr>
            <a:xfrm>
              <a:off x="2175590" y="4544930"/>
              <a:ext cx="6140818" cy="975741"/>
            </a:xfrm>
            <a:custGeom>
              <a:avLst/>
              <a:gdLst>
                <a:gd name="connsiteX0" fmla="*/ 0 w 6140818"/>
                <a:gd name="connsiteY0" fmla="*/ 0 h 975741"/>
                <a:gd name="connsiteX1" fmla="*/ 6140818 w 6140818"/>
                <a:gd name="connsiteY1" fmla="*/ 0 h 975741"/>
                <a:gd name="connsiteX2" fmla="*/ 6140818 w 6140818"/>
                <a:gd name="connsiteY2" fmla="*/ 975741 h 975741"/>
                <a:gd name="connsiteX3" fmla="*/ 0 w 6140818"/>
                <a:gd name="connsiteY3" fmla="*/ 975741 h 975741"/>
                <a:gd name="connsiteX4" fmla="*/ 0 w 6140818"/>
                <a:gd name="connsiteY4" fmla="*/ 0 h 97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818" h="975741">
                  <a:moveTo>
                    <a:pt x="0" y="0"/>
                  </a:moveTo>
                  <a:lnTo>
                    <a:pt x="6140818" y="0"/>
                  </a:lnTo>
                  <a:lnTo>
                    <a:pt x="6140818" y="975741"/>
                  </a:lnTo>
                  <a:lnTo>
                    <a:pt x="0" y="9757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Can access compute resources and data storage (in the form of volumes) assigned to or shared with them. </a:t>
              </a:r>
              <a:endParaRPr lang="en-GB" sz="1300" kern="1200" dirty="0"/>
            </a:p>
          </p:txBody>
        </p:sp>
        <p:sp>
          <p:nvSpPr>
            <p:cNvPr id="26" name="Straight Connector 25">
              <a:extLst>
                <a:ext uri="{FF2B5EF4-FFF2-40B4-BE49-F238E27FC236}">
                  <a16:creationId xmlns:a16="http://schemas.microsoft.com/office/drawing/2014/main" id="{F76CDA57-9E1D-4C06-AAA7-7887A39AB0E9}"/>
                </a:ext>
              </a:extLst>
            </p:cNvPr>
            <p:cNvSpPr/>
            <p:nvPr/>
          </p:nvSpPr>
          <p:spPr>
            <a:xfrm>
              <a:off x="2058249" y="5038112"/>
              <a:ext cx="625815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4" name="TextBox 3"/>
          <p:cNvSpPr txBox="1"/>
          <p:nvPr/>
        </p:nvSpPr>
        <p:spPr bwMode="auto">
          <a:xfrm>
            <a:off x="479424" y="1418094"/>
            <a:ext cx="11122963" cy="43088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400" dirty="0"/>
              <a:t>Access to NSC assets is organized as domains and groups. Two or more users having a common goal or belonging to a project form a group. Multiple groups collectively form a domain. All platform resources are owned by a group.</a:t>
            </a:r>
            <a:endParaRPr lang="en-GB" sz="1400" dirty="0"/>
          </a:p>
        </p:txBody>
      </p:sp>
      <p:sp>
        <p:nvSpPr>
          <p:cNvPr id="5" name="TextBox 4"/>
          <p:cNvSpPr txBox="1"/>
          <p:nvPr/>
        </p:nvSpPr>
        <p:spPr bwMode="auto">
          <a:xfrm>
            <a:off x="939164" y="5987071"/>
            <a:ext cx="10357883"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A user can belong to only one group. A group (of users and virtual compute and storage resources) can belong to only one domain. </a:t>
            </a:r>
            <a:endParaRPr lang="en-GB" sz="1200" dirty="0"/>
          </a:p>
          <a:p>
            <a:pPr algn="l">
              <a:buClr>
                <a:schemeClr val="tx1"/>
              </a:buClr>
            </a:pPr>
            <a:endParaRPr lang="en-GB" sz="1200" dirty="0"/>
          </a:p>
        </p:txBody>
      </p:sp>
      <p:sp>
        <p:nvSpPr>
          <p:cNvPr id="43" name="TextBox 42">
            <a:extLst>
              <a:ext uri="{FF2B5EF4-FFF2-40B4-BE49-F238E27FC236}">
                <a16:creationId xmlns:a16="http://schemas.microsoft.com/office/drawing/2014/main" id="{90F45CDB-9BE1-4E4C-94CD-3AE0174B9AC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42" name="Picture Placeholder 31">
            <a:extLst>
              <a:ext uri="{FF2B5EF4-FFF2-40B4-BE49-F238E27FC236}">
                <a16:creationId xmlns:a16="http://schemas.microsoft.com/office/drawing/2014/main" id="{0E5F91A9-9813-4578-930D-0DA337FA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554519" y="5896704"/>
            <a:ext cx="369332" cy="369332"/>
          </a:xfrm>
          <a:prstGeom prst="rect">
            <a:avLst/>
          </a:prstGeom>
        </p:spPr>
      </p:pic>
      <p:pic>
        <p:nvPicPr>
          <p:cNvPr id="7" name="Picture 6">
            <a:extLst>
              <a:ext uri="{FF2B5EF4-FFF2-40B4-BE49-F238E27FC236}">
                <a16:creationId xmlns:a16="http://schemas.microsoft.com/office/drawing/2014/main" id="{35E3AD98-EBE7-4883-8ED4-CD276FC5C853}"/>
              </a:ext>
            </a:extLst>
          </p:cNvPr>
          <p:cNvPicPr>
            <a:picLocks noChangeAspect="1"/>
          </p:cNvPicPr>
          <p:nvPr/>
        </p:nvPicPr>
        <p:blipFill>
          <a:blip r:embed="rId6"/>
          <a:stretch>
            <a:fillRect/>
          </a:stretch>
        </p:blipFill>
        <p:spPr>
          <a:xfrm>
            <a:off x="8487720" y="2029814"/>
            <a:ext cx="3210570" cy="3765618"/>
          </a:xfrm>
          <a:prstGeom prst="rect">
            <a:avLst/>
          </a:prstGeom>
        </p:spPr>
      </p:pic>
    </p:spTree>
    <p:extLst>
      <p:ext uri="{BB962C8B-B14F-4D97-AF65-F5344CB8AC3E}">
        <p14:creationId xmlns:p14="http://schemas.microsoft.com/office/powerpoint/2010/main" val="304645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DDCC9F1A-BBCE-49F8-AABB-CB9D13F580DC}"/>
              </a:ext>
            </a:extLst>
          </p:cNvPr>
          <p:cNvSpPr txBox="1"/>
          <p:nvPr/>
        </p:nvSpPr>
        <p:spPr bwMode="auto">
          <a:xfrm>
            <a:off x="3702292" y="6313620"/>
            <a:ext cx="2900969"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GB" sz="1200" b="1" dirty="0"/>
              <a:t>T</a:t>
            </a:r>
            <a:r>
              <a:rPr lang="en-US" sz="1200" b="1" dirty="0"/>
              <a:t>abs 5-8 are explained on the next slide.</a:t>
            </a:r>
          </a:p>
          <a:p>
            <a:pPr algn="l">
              <a:buClr>
                <a:schemeClr val="tx1"/>
              </a:buClr>
            </a:pPr>
            <a:endParaRPr lang="en-US" sz="1200" b="1" dirty="0"/>
          </a:p>
        </p:txBody>
      </p:sp>
      <p:pic>
        <p:nvPicPr>
          <p:cNvPr id="3" name="Picture 2">
            <a:extLst>
              <a:ext uri="{FF2B5EF4-FFF2-40B4-BE49-F238E27FC236}">
                <a16:creationId xmlns:a16="http://schemas.microsoft.com/office/drawing/2014/main" id="{2464E20F-67B7-45AB-9953-C78951DD2653}"/>
              </a:ext>
            </a:extLst>
          </p:cNvPr>
          <p:cNvPicPr>
            <a:picLocks noChangeAspect="1"/>
          </p:cNvPicPr>
          <p:nvPr/>
        </p:nvPicPr>
        <p:blipFill>
          <a:blip r:embed="rId3"/>
          <a:stretch>
            <a:fillRect/>
          </a:stretch>
        </p:blipFill>
        <p:spPr>
          <a:xfrm>
            <a:off x="1411236" y="1495319"/>
            <a:ext cx="7366140" cy="3388502"/>
          </a:xfrm>
          <a:prstGeom prst="rect">
            <a:avLst/>
          </a:prstGeom>
          <a:ln w="19050">
            <a:solidFill>
              <a:schemeClr val="tx2">
                <a:lumMod val="50000"/>
                <a:lumOff val="50000"/>
              </a:schemeClr>
            </a:solidFill>
          </a:ln>
        </p:spPr>
      </p:pic>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NSC platform environment</a:t>
            </a:r>
            <a:endParaRPr lang="en-GB" sz="3600" dirty="0"/>
          </a:p>
        </p:txBody>
      </p:sp>
      <p:sp>
        <p:nvSpPr>
          <p:cNvPr id="8" name="Oval 7"/>
          <p:cNvSpPr/>
          <p:nvPr/>
        </p:nvSpPr>
        <p:spPr bwMode="auto">
          <a:xfrm>
            <a:off x="843737" y="2022494"/>
            <a:ext cx="200026" cy="202458"/>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1</a:t>
            </a:r>
            <a:endParaRPr lang="en-GB" sz="1400" dirty="0">
              <a:solidFill>
                <a:srgbClr val="FFFFFF"/>
              </a:solidFill>
            </a:endParaRPr>
          </a:p>
        </p:txBody>
      </p:sp>
      <p:sp>
        <p:nvSpPr>
          <p:cNvPr id="15" name="Oval 14"/>
          <p:cNvSpPr/>
          <p:nvPr/>
        </p:nvSpPr>
        <p:spPr bwMode="auto">
          <a:xfrm>
            <a:off x="843737" y="2347707"/>
            <a:ext cx="200026" cy="202458"/>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2</a:t>
            </a:r>
            <a:endParaRPr lang="en-GB" sz="1400" dirty="0">
              <a:solidFill>
                <a:srgbClr val="FFFFFF"/>
              </a:solidFill>
            </a:endParaRPr>
          </a:p>
        </p:txBody>
      </p:sp>
      <p:sp>
        <p:nvSpPr>
          <p:cNvPr id="16" name="Oval 15"/>
          <p:cNvSpPr/>
          <p:nvPr/>
        </p:nvSpPr>
        <p:spPr bwMode="auto">
          <a:xfrm>
            <a:off x="840772" y="2644345"/>
            <a:ext cx="200026" cy="202458"/>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3</a:t>
            </a:r>
            <a:endParaRPr lang="en-GB" sz="1400" dirty="0">
              <a:solidFill>
                <a:srgbClr val="FFFFFF"/>
              </a:solidFill>
            </a:endParaRPr>
          </a:p>
        </p:txBody>
      </p:sp>
      <p:sp>
        <p:nvSpPr>
          <p:cNvPr id="17" name="Oval 16"/>
          <p:cNvSpPr/>
          <p:nvPr/>
        </p:nvSpPr>
        <p:spPr bwMode="auto">
          <a:xfrm>
            <a:off x="840772" y="2950839"/>
            <a:ext cx="200026" cy="202458"/>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4</a:t>
            </a:r>
            <a:endParaRPr lang="en-GB" sz="1400" dirty="0">
              <a:solidFill>
                <a:srgbClr val="FFFFFF"/>
              </a:solidFill>
            </a:endParaRPr>
          </a:p>
        </p:txBody>
      </p:sp>
      <p:sp>
        <p:nvSpPr>
          <p:cNvPr id="18" name="Oval 17"/>
          <p:cNvSpPr/>
          <p:nvPr/>
        </p:nvSpPr>
        <p:spPr bwMode="auto">
          <a:xfrm>
            <a:off x="836169" y="3186670"/>
            <a:ext cx="200026" cy="202458"/>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5</a:t>
            </a:r>
            <a:endParaRPr lang="en-GB" sz="1400" dirty="0">
              <a:solidFill>
                <a:srgbClr val="FFFFFF"/>
              </a:solidFill>
            </a:endParaRPr>
          </a:p>
        </p:txBody>
      </p:sp>
      <p:sp>
        <p:nvSpPr>
          <p:cNvPr id="19" name="Oval 18"/>
          <p:cNvSpPr/>
          <p:nvPr/>
        </p:nvSpPr>
        <p:spPr bwMode="auto">
          <a:xfrm>
            <a:off x="853802" y="3485364"/>
            <a:ext cx="200026" cy="202458"/>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6</a:t>
            </a:r>
            <a:endParaRPr lang="en-GB" sz="1400" dirty="0">
              <a:solidFill>
                <a:srgbClr val="FFFFFF"/>
              </a:solidFill>
            </a:endParaRPr>
          </a:p>
        </p:txBody>
      </p:sp>
      <p:sp>
        <p:nvSpPr>
          <p:cNvPr id="14" name="Rectangle 13"/>
          <p:cNvSpPr/>
          <p:nvPr/>
        </p:nvSpPr>
        <p:spPr bwMode="auto">
          <a:xfrm>
            <a:off x="2029615" y="5161676"/>
            <a:ext cx="1376033" cy="10468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Access all services using links.</a:t>
            </a:r>
          </a:p>
        </p:txBody>
      </p:sp>
      <p:sp>
        <p:nvSpPr>
          <p:cNvPr id="21" name="Rectangle 20"/>
          <p:cNvSpPr/>
          <p:nvPr/>
        </p:nvSpPr>
        <p:spPr bwMode="auto">
          <a:xfrm>
            <a:off x="3598297" y="5161675"/>
            <a:ext cx="1457072" cy="104685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View your and your group’s usage details such as CPU and RAM used and alerts about usage.</a:t>
            </a:r>
            <a:endParaRPr lang="en-GB" sz="1200" dirty="0">
              <a:solidFill>
                <a:schemeClr val="tx1"/>
              </a:solidFill>
            </a:endParaRPr>
          </a:p>
        </p:txBody>
      </p:sp>
      <p:sp>
        <p:nvSpPr>
          <p:cNvPr id="22" name="Rectangle 21"/>
          <p:cNvSpPr/>
          <p:nvPr/>
        </p:nvSpPr>
        <p:spPr bwMode="auto">
          <a:xfrm>
            <a:off x="5176602" y="5161674"/>
            <a:ext cx="1489769" cy="104685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View deployment details such as which services have been deployed and when.</a:t>
            </a:r>
            <a:endParaRPr lang="en-GB" sz="1200" dirty="0">
              <a:solidFill>
                <a:schemeClr val="tx1"/>
              </a:solidFill>
            </a:endParaRPr>
          </a:p>
        </p:txBody>
      </p:sp>
      <p:sp>
        <p:nvSpPr>
          <p:cNvPr id="23" name="Rectangle 22"/>
          <p:cNvSpPr/>
          <p:nvPr/>
        </p:nvSpPr>
        <p:spPr bwMode="auto">
          <a:xfrm>
            <a:off x="6826324" y="5161675"/>
            <a:ext cx="1611002" cy="104685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View and deploy generic services available to all or group-specific services.</a:t>
            </a:r>
            <a:endParaRPr lang="en-GB" sz="1200" dirty="0">
              <a:solidFill>
                <a:schemeClr val="tx1"/>
              </a:solidFill>
            </a:endParaRPr>
          </a:p>
        </p:txBody>
      </p:sp>
      <p:sp>
        <p:nvSpPr>
          <p:cNvPr id="26" name="Oval 25"/>
          <p:cNvSpPr/>
          <p:nvPr/>
        </p:nvSpPr>
        <p:spPr bwMode="auto">
          <a:xfrm>
            <a:off x="1908382" y="5056579"/>
            <a:ext cx="200026" cy="202458"/>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1</a:t>
            </a:r>
            <a:endParaRPr lang="en-GB" sz="1400" dirty="0">
              <a:solidFill>
                <a:srgbClr val="FFFFFF"/>
              </a:solidFill>
            </a:endParaRPr>
          </a:p>
        </p:txBody>
      </p:sp>
      <p:sp>
        <p:nvSpPr>
          <p:cNvPr id="29" name="Oval 28"/>
          <p:cNvSpPr/>
          <p:nvPr/>
        </p:nvSpPr>
        <p:spPr bwMode="auto">
          <a:xfrm>
            <a:off x="3498284" y="5026278"/>
            <a:ext cx="200026" cy="202458"/>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2</a:t>
            </a:r>
            <a:endParaRPr lang="en-GB" sz="1400" dirty="0">
              <a:solidFill>
                <a:srgbClr val="FFFFFF"/>
              </a:solidFill>
            </a:endParaRPr>
          </a:p>
        </p:txBody>
      </p:sp>
      <p:sp>
        <p:nvSpPr>
          <p:cNvPr id="30" name="Oval 29"/>
          <p:cNvSpPr/>
          <p:nvPr/>
        </p:nvSpPr>
        <p:spPr bwMode="auto">
          <a:xfrm>
            <a:off x="5088186" y="5056579"/>
            <a:ext cx="200026" cy="202458"/>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3</a:t>
            </a:r>
            <a:endParaRPr lang="en-GB" sz="1400" dirty="0">
              <a:solidFill>
                <a:srgbClr val="FFFFFF"/>
              </a:solidFill>
            </a:endParaRPr>
          </a:p>
        </p:txBody>
      </p:sp>
      <p:sp>
        <p:nvSpPr>
          <p:cNvPr id="31" name="Oval 30"/>
          <p:cNvSpPr/>
          <p:nvPr/>
        </p:nvSpPr>
        <p:spPr bwMode="auto">
          <a:xfrm>
            <a:off x="6726311" y="5059756"/>
            <a:ext cx="200026" cy="202458"/>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4</a:t>
            </a:r>
            <a:endParaRPr lang="en-GB" sz="1400" dirty="0">
              <a:solidFill>
                <a:srgbClr val="FFFFFF"/>
              </a:solidFill>
            </a:endParaRPr>
          </a:p>
        </p:txBody>
      </p:sp>
      <p:sp>
        <p:nvSpPr>
          <p:cNvPr id="39" name="Oval 38"/>
          <p:cNvSpPr/>
          <p:nvPr/>
        </p:nvSpPr>
        <p:spPr bwMode="auto">
          <a:xfrm>
            <a:off x="853685" y="3785814"/>
            <a:ext cx="200026" cy="202458"/>
          </a:xfrm>
          <a:prstGeom prst="ellipse">
            <a:avLst/>
          </a:prstGeom>
          <a:solidFill>
            <a:srgbClr val="66FFFF"/>
          </a:solidFill>
          <a:ln>
            <a:solidFill>
              <a:srgbClr val="00C0B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7</a:t>
            </a:r>
            <a:endParaRPr lang="en-GB" sz="1400" dirty="0">
              <a:solidFill>
                <a:srgbClr val="FFFFFF"/>
              </a:solidFill>
            </a:endParaRPr>
          </a:p>
        </p:txBody>
      </p:sp>
      <p:sp>
        <p:nvSpPr>
          <p:cNvPr id="43" name="Rectangle 42"/>
          <p:cNvSpPr/>
          <p:nvPr/>
        </p:nvSpPr>
        <p:spPr>
          <a:xfrm>
            <a:off x="489436" y="1063795"/>
            <a:ext cx="11390492" cy="307777"/>
          </a:xfrm>
          <a:prstGeom prst="rect">
            <a:avLst/>
          </a:prstGeom>
        </p:spPr>
        <p:txBody>
          <a:bodyPr wrap="square">
            <a:spAutoFit/>
          </a:bodyPr>
          <a:lstStyle/>
          <a:p>
            <a:pPr marR="0">
              <a:spcBef>
                <a:spcPts val="0"/>
              </a:spcBef>
              <a:spcAft>
                <a:spcPts val="0"/>
              </a:spcAft>
            </a:pPr>
            <a:r>
              <a:rPr lang="en-US" sz="1400" dirty="0"/>
              <a:t>As a User/Group Administrator, you can perform your tasks through various options on the left menu on the home screen, as indicated below. </a:t>
            </a:r>
            <a:endParaRPr lang="en-GB" sz="1400" dirty="0"/>
          </a:p>
        </p:txBody>
      </p:sp>
      <p:sp>
        <p:nvSpPr>
          <p:cNvPr id="28" name="Left Arrow 27"/>
          <p:cNvSpPr/>
          <p:nvPr/>
        </p:nvSpPr>
        <p:spPr bwMode="auto">
          <a:xfrm>
            <a:off x="1079963" y="2069924"/>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5" name="Left Arrow 44"/>
          <p:cNvSpPr/>
          <p:nvPr/>
        </p:nvSpPr>
        <p:spPr bwMode="auto">
          <a:xfrm>
            <a:off x="1069225" y="2384854"/>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6" name="Left Arrow 45"/>
          <p:cNvSpPr/>
          <p:nvPr/>
        </p:nvSpPr>
        <p:spPr bwMode="auto">
          <a:xfrm>
            <a:off x="1061299" y="2683452"/>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7" name="Left Arrow 46"/>
          <p:cNvSpPr/>
          <p:nvPr/>
        </p:nvSpPr>
        <p:spPr bwMode="auto">
          <a:xfrm>
            <a:off x="1061299" y="2958741"/>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8" name="Left Arrow 47"/>
          <p:cNvSpPr/>
          <p:nvPr/>
        </p:nvSpPr>
        <p:spPr bwMode="auto">
          <a:xfrm>
            <a:off x="1088595" y="3230856"/>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9" name="Left Arrow 48"/>
          <p:cNvSpPr/>
          <p:nvPr/>
        </p:nvSpPr>
        <p:spPr bwMode="auto">
          <a:xfrm>
            <a:off x="1077314" y="3516619"/>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50" name="Left Arrow 49"/>
          <p:cNvSpPr/>
          <p:nvPr/>
        </p:nvSpPr>
        <p:spPr bwMode="auto">
          <a:xfrm>
            <a:off x="1080162" y="3802382"/>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0" name="Rectangle 9"/>
          <p:cNvSpPr/>
          <p:nvPr/>
        </p:nvSpPr>
        <p:spPr bwMode="auto">
          <a:xfrm>
            <a:off x="6475160" y="1531091"/>
            <a:ext cx="1320777" cy="316668"/>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IN" sz="1400" dirty="0">
              <a:solidFill>
                <a:srgbClr val="FFFFFF"/>
              </a:solidFill>
            </a:endParaRPr>
          </a:p>
        </p:txBody>
      </p:sp>
      <p:sp>
        <p:nvSpPr>
          <p:cNvPr id="11" name="Bent-Up Arrow 10"/>
          <p:cNvSpPr/>
          <p:nvPr/>
        </p:nvSpPr>
        <p:spPr bwMode="auto">
          <a:xfrm rot="5400000">
            <a:off x="8065672" y="1114813"/>
            <a:ext cx="744375" cy="2185134"/>
          </a:xfrm>
          <a:prstGeom prst="bentUpArrow">
            <a:avLst>
              <a:gd name="adj1" fmla="val 12869"/>
              <a:gd name="adj2" fmla="val 20715"/>
              <a:gd name="adj3" fmla="val 26428"/>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chemeClr val="tx1"/>
              </a:buClr>
            </a:pPr>
            <a:endParaRPr lang="en-IN" sz="1400" dirty="0">
              <a:solidFill>
                <a:srgbClr val="FFFFFF"/>
              </a:solidFill>
            </a:endParaRPr>
          </a:p>
        </p:txBody>
      </p:sp>
      <p:sp>
        <p:nvSpPr>
          <p:cNvPr id="44" name="Left Arrow 43"/>
          <p:cNvSpPr/>
          <p:nvPr/>
        </p:nvSpPr>
        <p:spPr bwMode="auto">
          <a:xfrm rot="10800000">
            <a:off x="8777374" y="1599608"/>
            <a:ext cx="753053" cy="23558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51" name="Left Arrow 50"/>
          <p:cNvSpPr/>
          <p:nvPr/>
        </p:nvSpPr>
        <p:spPr bwMode="auto">
          <a:xfrm rot="10800000">
            <a:off x="8777373" y="4610633"/>
            <a:ext cx="753053" cy="163387"/>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2" name="Rectangle 11"/>
          <p:cNvSpPr/>
          <p:nvPr/>
        </p:nvSpPr>
        <p:spPr bwMode="auto">
          <a:xfrm>
            <a:off x="9530427" y="1406371"/>
            <a:ext cx="1503729" cy="6040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IN" sz="1200" dirty="0">
                <a:solidFill>
                  <a:schemeClr val="tx1"/>
                </a:solidFill>
              </a:rPr>
              <a:t>Sign out from the NSC platform.</a:t>
            </a:r>
          </a:p>
        </p:txBody>
      </p:sp>
      <p:sp>
        <p:nvSpPr>
          <p:cNvPr id="52" name="Rectangle 51"/>
          <p:cNvSpPr/>
          <p:nvPr/>
        </p:nvSpPr>
        <p:spPr bwMode="auto">
          <a:xfrm>
            <a:off x="9567115" y="2113964"/>
            <a:ext cx="1503729" cy="6040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IN" sz="1200" dirty="0">
                <a:solidFill>
                  <a:schemeClr val="tx1"/>
                </a:solidFill>
              </a:rPr>
              <a:t>View details of the logged in user.</a:t>
            </a:r>
          </a:p>
        </p:txBody>
      </p:sp>
      <p:sp>
        <p:nvSpPr>
          <p:cNvPr id="53" name="Rectangle 52"/>
          <p:cNvSpPr/>
          <p:nvPr/>
        </p:nvSpPr>
        <p:spPr bwMode="auto">
          <a:xfrm>
            <a:off x="9567115" y="4355030"/>
            <a:ext cx="1503729" cy="6040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IN" sz="1200" dirty="0">
                <a:solidFill>
                  <a:schemeClr val="tx1"/>
                </a:solidFill>
              </a:rPr>
              <a:t>Download the user guide.</a:t>
            </a:r>
          </a:p>
        </p:txBody>
      </p:sp>
      <p:sp>
        <p:nvSpPr>
          <p:cNvPr id="58" name="Left Arrow 49">
            <a:extLst>
              <a:ext uri="{FF2B5EF4-FFF2-40B4-BE49-F238E27FC236}">
                <a16:creationId xmlns:a16="http://schemas.microsoft.com/office/drawing/2014/main" id="{5730456B-D82F-438B-AFA1-FCFB45B5524F}"/>
              </a:ext>
            </a:extLst>
          </p:cNvPr>
          <p:cNvSpPr/>
          <p:nvPr/>
        </p:nvSpPr>
        <p:spPr bwMode="auto">
          <a:xfrm>
            <a:off x="1069225" y="4130306"/>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59" name="Oval 58">
            <a:extLst>
              <a:ext uri="{FF2B5EF4-FFF2-40B4-BE49-F238E27FC236}">
                <a16:creationId xmlns:a16="http://schemas.microsoft.com/office/drawing/2014/main" id="{29313E4B-A770-43B2-BFF2-44842EB9B9D3}"/>
              </a:ext>
            </a:extLst>
          </p:cNvPr>
          <p:cNvSpPr/>
          <p:nvPr/>
        </p:nvSpPr>
        <p:spPr bwMode="auto">
          <a:xfrm>
            <a:off x="843737" y="4099691"/>
            <a:ext cx="200026" cy="202458"/>
          </a:xfrm>
          <a:prstGeom prst="ellipse">
            <a:avLst/>
          </a:prstGeom>
          <a:solidFill>
            <a:srgbClr val="D60093"/>
          </a:solidFill>
          <a:ln>
            <a:solidFill>
              <a:srgbClr val="92006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8</a:t>
            </a:r>
            <a:endParaRPr lang="en-GB" sz="1400" dirty="0">
              <a:solidFill>
                <a:srgbClr val="FFFFFF"/>
              </a:solidFill>
            </a:endParaRPr>
          </a:p>
        </p:txBody>
      </p:sp>
      <p:sp>
        <p:nvSpPr>
          <p:cNvPr id="40" name="TextBox 39">
            <a:extLst>
              <a:ext uri="{FF2B5EF4-FFF2-40B4-BE49-F238E27FC236}">
                <a16:creationId xmlns:a16="http://schemas.microsoft.com/office/drawing/2014/main" id="{0DA71B3D-20C0-42A6-80DB-3147F090FAEE}"/>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133674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4E20F-67B7-45AB-9953-C78951DD2653}"/>
              </a:ext>
            </a:extLst>
          </p:cNvPr>
          <p:cNvPicPr>
            <a:picLocks noChangeAspect="1"/>
          </p:cNvPicPr>
          <p:nvPr/>
        </p:nvPicPr>
        <p:blipFill>
          <a:blip r:embed="rId3"/>
          <a:stretch>
            <a:fillRect/>
          </a:stretch>
        </p:blipFill>
        <p:spPr>
          <a:xfrm>
            <a:off x="1423936" y="1495319"/>
            <a:ext cx="7366140" cy="3388502"/>
          </a:xfrm>
          <a:prstGeom prst="rect">
            <a:avLst/>
          </a:prstGeom>
          <a:ln w="19050">
            <a:solidFill>
              <a:schemeClr val="tx2">
                <a:lumMod val="50000"/>
                <a:lumOff val="50000"/>
              </a:schemeClr>
            </a:solidFill>
          </a:ln>
        </p:spPr>
      </p:pic>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NSC platform environment (contd.)</a:t>
            </a:r>
            <a:endParaRPr lang="en-GB" sz="3600" dirty="0"/>
          </a:p>
        </p:txBody>
      </p:sp>
      <p:sp>
        <p:nvSpPr>
          <p:cNvPr id="8" name="Oval 7"/>
          <p:cNvSpPr/>
          <p:nvPr/>
        </p:nvSpPr>
        <p:spPr bwMode="auto">
          <a:xfrm>
            <a:off x="856437" y="2022494"/>
            <a:ext cx="200026" cy="202458"/>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1</a:t>
            </a:r>
            <a:endParaRPr lang="en-GB" sz="1400" dirty="0">
              <a:solidFill>
                <a:srgbClr val="FFFFFF"/>
              </a:solidFill>
            </a:endParaRPr>
          </a:p>
        </p:txBody>
      </p:sp>
      <p:sp>
        <p:nvSpPr>
          <p:cNvPr id="15" name="Oval 14"/>
          <p:cNvSpPr/>
          <p:nvPr/>
        </p:nvSpPr>
        <p:spPr bwMode="auto">
          <a:xfrm>
            <a:off x="856437" y="2347707"/>
            <a:ext cx="200026" cy="202458"/>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2</a:t>
            </a:r>
            <a:endParaRPr lang="en-GB" sz="1400" dirty="0">
              <a:solidFill>
                <a:srgbClr val="FFFFFF"/>
              </a:solidFill>
            </a:endParaRPr>
          </a:p>
        </p:txBody>
      </p:sp>
      <p:sp>
        <p:nvSpPr>
          <p:cNvPr id="16" name="Oval 15"/>
          <p:cNvSpPr/>
          <p:nvPr/>
        </p:nvSpPr>
        <p:spPr bwMode="auto">
          <a:xfrm>
            <a:off x="853472" y="2644345"/>
            <a:ext cx="200026" cy="202458"/>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3</a:t>
            </a:r>
            <a:endParaRPr lang="en-GB" sz="1400" dirty="0">
              <a:solidFill>
                <a:srgbClr val="FFFFFF"/>
              </a:solidFill>
            </a:endParaRPr>
          </a:p>
        </p:txBody>
      </p:sp>
      <p:sp>
        <p:nvSpPr>
          <p:cNvPr id="17" name="Oval 16"/>
          <p:cNvSpPr/>
          <p:nvPr/>
        </p:nvSpPr>
        <p:spPr bwMode="auto">
          <a:xfrm>
            <a:off x="853472" y="2950839"/>
            <a:ext cx="200026" cy="202458"/>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4</a:t>
            </a:r>
            <a:endParaRPr lang="en-GB" sz="1400" dirty="0">
              <a:solidFill>
                <a:srgbClr val="FFFFFF"/>
              </a:solidFill>
            </a:endParaRPr>
          </a:p>
        </p:txBody>
      </p:sp>
      <p:sp>
        <p:nvSpPr>
          <p:cNvPr id="18" name="Oval 17"/>
          <p:cNvSpPr/>
          <p:nvPr/>
        </p:nvSpPr>
        <p:spPr bwMode="auto">
          <a:xfrm>
            <a:off x="848869" y="3186670"/>
            <a:ext cx="200026" cy="202458"/>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5</a:t>
            </a:r>
            <a:endParaRPr lang="en-GB" sz="1400" dirty="0">
              <a:solidFill>
                <a:srgbClr val="FFFFFF"/>
              </a:solidFill>
            </a:endParaRPr>
          </a:p>
        </p:txBody>
      </p:sp>
      <p:sp>
        <p:nvSpPr>
          <p:cNvPr id="19" name="Oval 18"/>
          <p:cNvSpPr/>
          <p:nvPr/>
        </p:nvSpPr>
        <p:spPr bwMode="auto">
          <a:xfrm>
            <a:off x="866502" y="3485364"/>
            <a:ext cx="200026" cy="202458"/>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6</a:t>
            </a:r>
            <a:endParaRPr lang="en-GB" sz="1400" dirty="0">
              <a:solidFill>
                <a:srgbClr val="FFFFFF"/>
              </a:solidFill>
            </a:endParaRPr>
          </a:p>
        </p:txBody>
      </p:sp>
      <p:sp>
        <p:nvSpPr>
          <p:cNvPr id="24" name="Rectangle 23"/>
          <p:cNvSpPr/>
          <p:nvPr/>
        </p:nvSpPr>
        <p:spPr bwMode="auto">
          <a:xfrm>
            <a:off x="2069480" y="5079875"/>
            <a:ext cx="1687314" cy="1050715"/>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Monitor usage details of CPU, memory, and file system.</a:t>
            </a:r>
            <a:endParaRPr lang="en-GB" sz="1200" dirty="0">
              <a:solidFill>
                <a:schemeClr val="tx1"/>
              </a:solidFill>
            </a:endParaRPr>
          </a:p>
        </p:txBody>
      </p:sp>
      <p:sp>
        <p:nvSpPr>
          <p:cNvPr id="25" name="Rectangle 24"/>
          <p:cNvSpPr/>
          <p:nvPr/>
        </p:nvSpPr>
        <p:spPr bwMode="auto">
          <a:xfrm>
            <a:off x="5465783" y="5082066"/>
            <a:ext cx="1575747" cy="1050715"/>
          </a:xfrm>
          <a:prstGeom prst="rect">
            <a:avLst/>
          </a:prstGeom>
          <a:ln>
            <a:solidFill>
              <a:srgbClr val="00C0B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rgbClr val="181818"/>
                </a:solidFill>
              </a:rPr>
              <a:t>Create environments and the associated resources such as namespaces and PVCs.</a:t>
            </a:r>
            <a:endParaRPr lang="en-GB" sz="1200" dirty="0">
              <a:solidFill>
                <a:schemeClr val="tx1"/>
              </a:solidFill>
            </a:endParaRPr>
          </a:p>
        </p:txBody>
      </p:sp>
      <p:sp>
        <p:nvSpPr>
          <p:cNvPr id="32" name="Oval 31"/>
          <p:cNvSpPr/>
          <p:nvPr/>
        </p:nvSpPr>
        <p:spPr bwMode="auto">
          <a:xfrm>
            <a:off x="1969466" y="4973744"/>
            <a:ext cx="200026" cy="202458"/>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5</a:t>
            </a:r>
            <a:endParaRPr lang="en-GB" sz="1400" dirty="0">
              <a:solidFill>
                <a:srgbClr val="FFFFFF"/>
              </a:solidFill>
            </a:endParaRPr>
          </a:p>
        </p:txBody>
      </p:sp>
      <p:sp>
        <p:nvSpPr>
          <p:cNvPr id="39" name="Oval 38"/>
          <p:cNvSpPr/>
          <p:nvPr/>
        </p:nvSpPr>
        <p:spPr bwMode="auto">
          <a:xfrm>
            <a:off x="866385" y="3785814"/>
            <a:ext cx="200026" cy="202458"/>
          </a:xfrm>
          <a:prstGeom prst="ellipse">
            <a:avLst/>
          </a:prstGeom>
          <a:solidFill>
            <a:srgbClr val="66FFFF"/>
          </a:solidFill>
          <a:ln>
            <a:solidFill>
              <a:srgbClr val="00C0B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7</a:t>
            </a:r>
            <a:endParaRPr lang="en-GB" sz="1400" dirty="0">
              <a:solidFill>
                <a:srgbClr val="FFFFFF"/>
              </a:solidFill>
            </a:endParaRPr>
          </a:p>
        </p:txBody>
      </p:sp>
      <p:sp>
        <p:nvSpPr>
          <p:cNvPr id="41" name="Rectangle 40"/>
          <p:cNvSpPr/>
          <p:nvPr/>
        </p:nvSpPr>
        <p:spPr bwMode="auto">
          <a:xfrm>
            <a:off x="3831081" y="5079875"/>
            <a:ext cx="1575747" cy="105071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Access and manage volumes you are using.</a:t>
            </a:r>
            <a:endParaRPr lang="en-GB" sz="1200" dirty="0">
              <a:solidFill>
                <a:schemeClr val="tx1"/>
              </a:solidFill>
            </a:endParaRPr>
          </a:p>
        </p:txBody>
      </p:sp>
      <p:sp>
        <p:nvSpPr>
          <p:cNvPr id="33" name="Oval 32"/>
          <p:cNvSpPr/>
          <p:nvPr/>
        </p:nvSpPr>
        <p:spPr bwMode="auto">
          <a:xfrm>
            <a:off x="3814281" y="4973744"/>
            <a:ext cx="200026" cy="202458"/>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6</a:t>
            </a:r>
            <a:endParaRPr lang="en-GB" sz="1400" dirty="0">
              <a:solidFill>
                <a:srgbClr val="FFFFFF"/>
              </a:solidFill>
            </a:endParaRPr>
          </a:p>
        </p:txBody>
      </p:sp>
      <p:sp>
        <p:nvSpPr>
          <p:cNvPr id="42" name="Oval 41"/>
          <p:cNvSpPr/>
          <p:nvPr/>
        </p:nvSpPr>
        <p:spPr bwMode="auto">
          <a:xfrm>
            <a:off x="5437788" y="4939653"/>
            <a:ext cx="200026" cy="202458"/>
          </a:xfrm>
          <a:prstGeom prst="ellipse">
            <a:avLst/>
          </a:prstGeom>
          <a:solidFill>
            <a:srgbClr val="66FFFF"/>
          </a:solidFill>
          <a:ln>
            <a:solidFill>
              <a:srgbClr val="00C0B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
                <a:schemeClr val="tx1"/>
              </a:buClr>
            </a:pPr>
            <a:r>
              <a:rPr lang="en-US" sz="1400" dirty="0">
                <a:solidFill>
                  <a:srgbClr val="FFFFFF"/>
                </a:solidFill>
              </a:rPr>
              <a:t>7</a:t>
            </a:r>
            <a:endParaRPr lang="en-GB" sz="1400" dirty="0">
              <a:solidFill>
                <a:srgbClr val="FFFFFF"/>
              </a:solidFill>
            </a:endParaRPr>
          </a:p>
        </p:txBody>
      </p:sp>
      <p:sp>
        <p:nvSpPr>
          <p:cNvPr id="43" name="Rectangle 42"/>
          <p:cNvSpPr/>
          <p:nvPr/>
        </p:nvSpPr>
        <p:spPr>
          <a:xfrm>
            <a:off x="-526564" y="1127295"/>
            <a:ext cx="12249990" cy="307777"/>
          </a:xfrm>
          <a:prstGeom prst="rect">
            <a:avLst/>
          </a:prstGeom>
        </p:spPr>
        <p:txBody>
          <a:bodyPr wrap="square">
            <a:spAutoFit/>
          </a:bodyPr>
          <a:lstStyle/>
          <a:p>
            <a:pPr marL="914400" marR="0">
              <a:spcBef>
                <a:spcPts val="0"/>
              </a:spcBef>
              <a:spcAft>
                <a:spcPts val="0"/>
              </a:spcAft>
            </a:pPr>
            <a:r>
              <a:rPr lang="en-US" sz="1400" dirty="0"/>
              <a:t>As a User/Group Administrator, you can perform your tasks through various options on the left menu on the home screen, as indicated below. </a:t>
            </a:r>
            <a:endParaRPr lang="en-GB" sz="1400" dirty="0"/>
          </a:p>
        </p:txBody>
      </p:sp>
      <p:sp>
        <p:nvSpPr>
          <p:cNvPr id="28" name="Left Arrow 27"/>
          <p:cNvSpPr/>
          <p:nvPr/>
        </p:nvSpPr>
        <p:spPr bwMode="auto">
          <a:xfrm>
            <a:off x="1092663" y="2069924"/>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5" name="Left Arrow 44"/>
          <p:cNvSpPr/>
          <p:nvPr/>
        </p:nvSpPr>
        <p:spPr bwMode="auto">
          <a:xfrm>
            <a:off x="1081925" y="2384854"/>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6" name="Left Arrow 45"/>
          <p:cNvSpPr/>
          <p:nvPr/>
        </p:nvSpPr>
        <p:spPr bwMode="auto">
          <a:xfrm>
            <a:off x="1073999" y="2683452"/>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7" name="Left Arrow 46"/>
          <p:cNvSpPr/>
          <p:nvPr/>
        </p:nvSpPr>
        <p:spPr bwMode="auto">
          <a:xfrm>
            <a:off x="1073999" y="2958741"/>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8" name="Left Arrow 47"/>
          <p:cNvSpPr/>
          <p:nvPr/>
        </p:nvSpPr>
        <p:spPr bwMode="auto">
          <a:xfrm>
            <a:off x="1101295" y="3230856"/>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49" name="Left Arrow 48"/>
          <p:cNvSpPr/>
          <p:nvPr/>
        </p:nvSpPr>
        <p:spPr bwMode="auto">
          <a:xfrm>
            <a:off x="1090014" y="3516619"/>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50" name="Left Arrow 49"/>
          <p:cNvSpPr/>
          <p:nvPr/>
        </p:nvSpPr>
        <p:spPr bwMode="auto">
          <a:xfrm>
            <a:off x="1092862" y="3802382"/>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54" name="TextBox 53"/>
          <p:cNvSpPr txBox="1"/>
          <p:nvPr/>
        </p:nvSpPr>
        <p:spPr bwMode="auto">
          <a:xfrm>
            <a:off x="2446127" y="6266308"/>
            <a:ext cx="5931135"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ctr">
              <a:buClr>
                <a:schemeClr val="tx1"/>
              </a:buClr>
            </a:pPr>
            <a:r>
              <a:rPr lang="en-US" sz="1200" dirty="0"/>
              <a:t>The </a:t>
            </a:r>
            <a:r>
              <a:rPr lang="en-US" sz="1200" b="1" dirty="0"/>
              <a:t>User Groups </a:t>
            </a:r>
            <a:r>
              <a:rPr lang="en-US" sz="1200" dirty="0"/>
              <a:t>tab on the left menu will be visible only to Group Administrators.</a:t>
            </a:r>
            <a:endParaRPr lang="en-GB" sz="1200" dirty="0"/>
          </a:p>
        </p:txBody>
      </p:sp>
      <p:sp>
        <p:nvSpPr>
          <p:cNvPr id="58" name="Rectangle 57">
            <a:extLst>
              <a:ext uri="{FF2B5EF4-FFF2-40B4-BE49-F238E27FC236}">
                <a16:creationId xmlns:a16="http://schemas.microsoft.com/office/drawing/2014/main" id="{6089AC85-8293-485E-A8C6-FF53A2081C7A}"/>
              </a:ext>
            </a:extLst>
          </p:cNvPr>
          <p:cNvSpPr/>
          <p:nvPr/>
        </p:nvSpPr>
        <p:spPr bwMode="auto">
          <a:xfrm>
            <a:off x="7100485" y="5085190"/>
            <a:ext cx="1575747" cy="1050715"/>
          </a:xfrm>
          <a:prstGeom prst="rect">
            <a:avLst/>
          </a:prstGeom>
          <a:ln>
            <a:solidFill>
              <a:srgbClr val="D6009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200" dirty="0">
                <a:solidFill>
                  <a:schemeClr val="tx1"/>
                </a:solidFill>
              </a:rPr>
              <a:t>Create and delete User Groups.</a:t>
            </a:r>
            <a:endParaRPr lang="en-GB" sz="1200" dirty="0">
              <a:solidFill>
                <a:schemeClr val="tx1"/>
              </a:solidFill>
            </a:endParaRPr>
          </a:p>
        </p:txBody>
      </p:sp>
      <p:sp>
        <p:nvSpPr>
          <p:cNvPr id="59" name="Oval 58">
            <a:extLst>
              <a:ext uri="{FF2B5EF4-FFF2-40B4-BE49-F238E27FC236}">
                <a16:creationId xmlns:a16="http://schemas.microsoft.com/office/drawing/2014/main" id="{6C63C98F-1302-496A-8798-E0AE517A223C}"/>
              </a:ext>
            </a:extLst>
          </p:cNvPr>
          <p:cNvSpPr/>
          <p:nvPr/>
        </p:nvSpPr>
        <p:spPr bwMode="auto">
          <a:xfrm>
            <a:off x="7064875" y="4939653"/>
            <a:ext cx="200026" cy="202458"/>
          </a:xfrm>
          <a:prstGeom prst="ellipse">
            <a:avLst/>
          </a:prstGeom>
          <a:solidFill>
            <a:srgbClr val="D60093"/>
          </a:solidFill>
          <a:ln>
            <a:solidFill>
              <a:srgbClr val="92006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8</a:t>
            </a:r>
            <a:endParaRPr lang="en-GB" sz="1400" dirty="0">
              <a:solidFill>
                <a:srgbClr val="FFFFFF"/>
              </a:solidFill>
            </a:endParaRPr>
          </a:p>
        </p:txBody>
      </p:sp>
      <p:sp>
        <p:nvSpPr>
          <p:cNvPr id="60" name="Left Arrow 49">
            <a:extLst>
              <a:ext uri="{FF2B5EF4-FFF2-40B4-BE49-F238E27FC236}">
                <a16:creationId xmlns:a16="http://schemas.microsoft.com/office/drawing/2014/main" id="{054DF264-9001-4F7F-A6EE-E425A6F06CF4}"/>
              </a:ext>
            </a:extLst>
          </p:cNvPr>
          <p:cNvSpPr/>
          <p:nvPr/>
        </p:nvSpPr>
        <p:spPr bwMode="auto">
          <a:xfrm>
            <a:off x="1081925" y="4130306"/>
            <a:ext cx="267724" cy="156593"/>
          </a:xfrm>
          <a:prstGeom prst="leftArrow">
            <a:avLst/>
          </a:prstGeom>
          <a:solidFill>
            <a:srgbClr val="FFFF00"/>
          </a:solidFill>
          <a:ln w="3175" cap="flat" cmpd="sng" algn="ctr">
            <a:solidFill>
              <a:schemeClr val="accent4">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61" name="Oval 60">
            <a:extLst>
              <a:ext uri="{FF2B5EF4-FFF2-40B4-BE49-F238E27FC236}">
                <a16:creationId xmlns:a16="http://schemas.microsoft.com/office/drawing/2014/main" id="{D52FF772-D1AE-452D-B250-C0D9AB19FF7B}"/>
              </a:ext>
            </a:extLst>
          </p:cNvPr>
          <p:cNvSpPr/>
          <p:nvPr/>
        </p:nvSpPr>
        <p:spPr bwMode="auto">
          <a:xfrm>
            <a:off x="856437" y="4099691"/>
            <a:ext cx="200026" cy="202458"/>
          </a:xfrm>
          <a:prstGeom prst="ellipse">
            <a:avLst/>
          </a:prstGeom>
          <a:solidFill>
            <a:srgbClr val="D60093"/>
          </a:solidFill>
          <a:ln>
            <a:solidFill>
              <a:srgbClr val="92006C"/>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r>
              <a:rPr lang="en-US" sz="1400" dirty="0">
                <a:solidFill>
                  <a:srgbClr val="FFFFFF"/>
                </a:solidFill>
              </a:rPr>
              <a:t>8</a:t>
            </a:r>
            <a:endParaRPr lang="en-GB" sz="1400" dirty="0">
              <a:solidFill>
                <a:srgbClr val="FFFFFF"/>
              </a:solidFill>
            </a:endParaRPr>
          </a:p>
        </p:txBody>
      </p:sp>
      <p:sp>
        <p:nvSpPr>
          <p:cNvPr id="34" name="TextBox 33">
            <a:extLst>
              <a:ext uri="{FF2B5EF4-FFF2-40B4-BE49-F238E27FC236}">
                <a16:creationId xmlns:a16="http://schemas.microsoft.com/office/drawing/2014/main" id="{93CB73CA-8531-4864-BB3C-AAD05D60285B}"/>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143504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9424" y="1381034"/>
            <a:ext cx="5472113" cy="4392612"/>
          </a:xfrm>
        </p:spPr>
        <p:txBody>
          <a:bodyPr/>
          <a:lstStyle/>
          <a:p>
            <a:pPr marL="287338" indent="-287338">
              <a:buFont typeface="+mj-lt"/>
              <a:buAutoNum type="arabicPeriod"/>
            </a:pPr>
            <a:r>
              <a:rPr lang="en-US" sz="1400" dirty="0"/>
              <a:t>In your browser, enter the link </a:t>
            </a:r>
            <a:r>
              <a:rPr lang="en-US" sz="1400" u="sng" dirty="0">
                <a:hlinkClick r:id="rId3"/>
              </a:rPr>
              <a:t>https://nsc.infra.ericsson.se/</a:t>
            </a:r>
            <a:r>
              <a:rPr lang="en-US" sz="1400" u="sng" dirty="0"/>
              <a:t>.</a:t>
            </a:r>
          </a:p>
          <a:p>
            <a:pPr marL="287338" indent="-287338">
              <a:buFont typeface="+mj-lt"/>
              <a:buAutoNum type="arabicPeriod"/>
            </a:pPr>
            <a:r>
              <a:rPr lang="en-US" sz="1400" dirty="0"/>
              <a:t>Enter your user credentials (SIGNUM ID and password) and click </a:t>
            </a:r>
            <a:r>
              <a:rPr lang="en-US" sz="1400" b="1" dirty="0"/>
              <a:t>Login</a:t>
            </a:r>
            <a:r>
              <a:rPr lang="en-US" sz="1400" dirty="0"/>
              <a:t>.</a:t>
            </a:r>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0" indent="0">
              <a:buNone/>
            </a:pPr>
            <a:endParaRPr lang="en-GB" dirty="0"/>
          </a:p>
          <a:p>
            <a:pPr marL="0" indent="0">
              <a:buNone/>
            </a:pPr>
            <a:endParaRPr lang="en-GB" dirty="0"/>
          </a:p>
        </p:txBody>
      </p:sp>
      <p:sp>
        <p:nvSpPr>
          <p:cNvPr id="9" name="Content Placeholder 8"/>
          <p:cNvSpPr>
            <a:spLocks noGrp="1"/>
          </p:cNvSpPr>
          <p:nvPr>
            <p:ph sz="quarter" idx="3"/>
          </p:nvPr>
        </p:nvSpPr>
        <p:spPr>
          <a:xfrm>
            <a:off x="6240462" y="1381033"/>
            <a:ext cx="5472112" cy="4392613"/>
          </a:xfrm>
        </p:spPr>
        <p:txBody>
          <a:bodyPr/>
          <a:lstStyle/>
          <a:p>
            <a:pPr marL="228600" indent="-228600">
              <a:buFont typeface="+mj-lt"/>
              <a:buAutoNum type="arabicPeriod" startAt="3"/>
            </a:pPr>
            <a:r>
              <a:rPr lang="en-US" sz="1400" dirty="0"/>
              <a:t>If you are part of multiple groups and you have different access roles in the groups, then choose the group and role and click </a:t>
            </a:r>
            <a:r>
              <a:rPr lang="en-US" sz="1400" b="1" dirty="0"/>
              <a:t>Enter</a:t>
            </a:r>
            <a:r>
              <a:rPr lang="en-US" sz="1400" dirty="0"/>
              <a:t>.</a:t>
            </a:r>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228600" indent="-228600">
              <a:buFont typeface="+mj-lt"/>
              <a:buAutoNum type="arabicPeriod" startAt="3"/>
            </a:pPr>
            <a:endParaRPr lang="en-US" sz="1200" dirty="0"/>
          </a:p>
          <a:p>
            <a:pPr marL="0" indent="0">
              <a:buNone/>
            </a:pPr>
            <a:endParaRPr lang="en-US" dirty="0"/>
          </a:p>
          <a:p>
            <a:pPr marL="0" indent="0">
              <a:buNone/>
            </a:pPr>
            <a:endParaRPr lang="en-GB" dirty="0"/>
          </a:p>
        </p:txBody>
      </p:sp>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How to log on</a:t>
            </a:r>
            <a:endParaRPr lang="en-GB" sz="3600" dirty="0"/>
          </a:p>
        </p:txBody>
      </p:sp>
      <p:sp>
        <p:nvSpPr>
          <p:cNvPr id="6" name="TextBox 5"/>
          <p:cNvSpPr txBox="1"/>
          <p:nvPr/>
        </p:nvSpPr>
        <p:spPr bwMode="auto">
          <a:xfrm>
            <a:off x="1041547" y="5575105"/>
            <a:ext cx="6692754"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Before you log on, ensure that you have access to the NSC platform.</a:t>
            </a:r>
            <a:br>
              <a:rPr lang="en-US" sz="1200" dirty="0"/>
            </a:br>
            <a:r>
              <a:rPr lang="en-US" sz="1200" dirty="0"/>
              <a:t>If you don’t have access to the platform, please follow the </a:t>
            </a:r>
            <a:r>
              <a:rPr lang="en-US" sz="1200" dirty="0">
                <a:hlinkClick r:id="rId4" action="ppaction://hlinksldjump"/>
              </a:rPr>
              <a:t>onboarding process</a:t>
            </a:r>
            <a:r>
              <a:rPr lang="en-US" sz="1200" dirty="0"/>
              <a:t> to obtain access.</a:t>
            </a:r>
            <a:endParaRPr lang="en-GB" sz="1200" dirty="0"/>
          </a:p>
        </p:txBody>
      </p:sp>
      <p:grpSp>
        <p:nvGrpSpPr>
          <p:cNvPr id="4" name="Group 3">
            <a:extLst>
              <a:ext uri="{FF2B5EF4-FFF2-40B4-BE49-F238E27FC236}">
                <a16:creationId xmlns:a16="http://schemas.microsoft.com/office/drawing/2014/main" id="{BC50AC17-EDDF-4A91-A5DB-5B123EA451B8}"/>
              </a:ext>
            </a:extLst>
          </p:cNvPr>
          <p:cNvGrpSpPr>
            <a:grpSpLocks noChangeAspect="1"/>
          </p:cNvGrpSpPr>
          <p:nvPr/>
        </p:nvGrpSpPr>
        <p:grpSpPr>
          <a:xfrm>
            <a:off x="613862" y="2436361"/>
            <a:ext cx="10702405" cy="2587985"/>
            <a:chOff x="893263" y="2118861"/>
            <a:chExt cx="9072248" cy="2193791"/>
          </a:xfrm>
        </p:grpSpPr>
        <p:pic>
          <p:nvPicPr>
            <p:cNvPr id="5" name="Picture 4">
              <a:extLst>
                <a:ext uri="{FF2B5EF4-FFF2-40B4-BE49-F238E27FC236}">
                  <a16:creationId xmlns:a16="http://schemas.microsoft.com/office/drawing/2014/main" id="{BF9FD591-0FB6-4E5F-8C3B-A3BC913A7FEA}"/>
                </a:ext>
              </a:extLst>
            </p:cNvPr>
            <p:cNvPicPr>
              <a:picLocks noChangeAspect="1"/>
            </p:cNvPicPr>
            <p:nvPr/>
          </p:nvPicPr>
          <p:blipFill>
            <a:blip r:embed="rId5"/>
            <a:stretch>
              <a:fillRect/>
            </a:stretch>
          </p:blipFill>
          <p:spPr>
            <a:xfrm>
              <a:off x="893263" y="2131881"/>
              <a:ext cx="4912242" cy="2180771"/>
            </a:xfrm>
            <a:prstGeom prst="rect">
              <a:avLst/>
            </a:prstGeom>
            <a:ln w="19050">
              <a:solidFill>
                <a:schemeClr val="tx2">
                  <a:lumMod val="50000"/>
                  <a:lumOff val="50000"/>
                </a:schemeClr>
              </a:solidFill>
            </a:ln>
          </p:spPr>
        </p:pic>
        <p:sp>
          <p:nvSpPr>
            <p:cNvPr id="23" name="Rectangle 22"/>
            <p:cNvSpPr/>
            <p:nvPr/>
          </p:nvSpPr>
          <p:spPr bwMode="auto">
            <a:xfrm>
              <a:off x="4088379" y="3270767"/>
              <a:ext cx="1231513" cy="590919"/>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4" name="Rectangle 23"/>
            <p:cNvSpPr/>
            <p:nvPr/>
          </p:nvSpPr>
          <p:spPr bwMode="auto">
            <a:xfrm>
              <a:off x="4124656" y="3967684"/>
              <a:ext cx="1137282" cy="238970"/>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25" name="Picture 24">
              <a:extLst>
                <a:ext uri="{FF2B5EF4-FFF2-40B4-BE49-F238E27FC236}">
                  <a16:creationId xmlns:a16="http://schemas.microsoft.com/office/drawing/2014/main" id="{5FCCE808-C333-40D8-AAF7-C0AFDFFDB7CB}"/>
                </a:ext>
              </a:extLst>
            </p:cNvPr>
            <p:cNvPicPr>
              <a:picLocks noChangeAspect="1"/>
            </p:cNvPicPr>
            <p:nvPr/>
          </p:nvPicPr>
          <p:blipFill rotWithShape="1">
            <a:blip r:embed="rId6">
              <a:extLst>
                <a:ext uri="{28A0092B-C50C-407E-A947-70E740481C1C}">
                  <a14:useLocalDpi xmlns:a14="http://schemas.microsoft.com/office/drawing/2010/main" val="0"/>
                </a:ext>
              </a:extLst>
            </a:blip>
            <a:srcRect l="20783" t="12066" r="22199" b="15687"/>
            <a:stretch/>
          </p:blipFill>
          <p:spPr>
            <a:xfrm>
              <a:off x="6649501" y="2118861"/>
              <a:ext cx="3316010" cy="1976076"/>
            </a:xfrm>
            <a:prstGeom prst="rect">
              <a:avLst/>
            </a:prstGeom>
            <a:ln w="19050">
              <a:solidFill>
                <a:schemeClr val="tx2">
                  <a:lumMod val="50000"/>
                  <a:lumOff val="50000"/>
                </a:schemeClr>
              </a:solidFill>
            </a:ln>
          </p:spPr>
        </p:pic>
        <p:sp>
          <p:nvSpPr>
            <p:cNvPr id="26" name="Rectangle 25">
              <a:extLst>
                <a:ext uri="{FF2B5EF4-FFF2-40B4-BE49-F238E27FC236}">
                  <a16:creationId xmlns:a16="http://schemas.microsoft.com/office/drawing/2014/main" id="{C12E44C1-E357-40BE-83F9-BFC60A9EB542}"/>
                </a:ext>
              </a:extLst>
            </p:cNvPr>
            <p:cNvSpPr/>
            <p:nvPr/>
          </p:nvSpPr>
          <p:spPr bwMode="auto">
            <a:xfrm>
              <a:off x="7847743" y="2595358"/>
              <a:ext cx="919525" cy="908577"/>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8" name="Rectangle 27">
              <a:extLst>
                <a:ext uri="{FF2B5EF4-FFF2-40B4-BE49-F238E27FC236}">
                  <a16:creationId xmlns:a16="http://schemas.microsoft.com/office/drawing/2014/main" id="{642DF76B-E418-4E68-B825-F7409158A3AB}"/>
                </a:ext>
              </a:extLst>
            </p:cNvPr>
            <p:cNvSpPr/>
            <p:nvPr/>
          </p:nvSpPr>
          <p:spPr bwMode="auto">
            <a:xfrm>
              <a:off x="8111236" y="3866409"/>
              <a:ext cx="498751" cy="16981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grpSp>
      <p:sp>
        <p:nvSpPr>
          <p:cNvPr id="20" name="TextBox 19">
            <a:extLst>
              <a:ext uri="{FF2B5EF4-FFF2-40B4-BE49-F238E27FC236}">
                <a16:creationId xmlns:a16="http://schemas.microsoft.com/office/drawing/2014/main" id="{EEF99263-DB51-4EE7-A7D5-1B271477132C}"/>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pic>
        <p:nvPicPr>
          <p:cNvPr id="22" name="Picture Placeholder 31">
            <a:extLst>
              <a:ext uri="{FF2B5EF4-FFF2-40B4-BE49-F238E27FC236}">
                <a16:creationId xmlns:a16="http://schemas.microsoft.com/office/drawing/2014/main" id="{B701E71F-058C-468F-B6A8-78B03A544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608714" y="5561680"/>
            <a:ext cx="369332" cy="369332"/>
          </a:xfrm>
          <a:prstGeom prst="rect">
            <a:avLst/>
          </a:prstGeom>
        </p:spPr>
      </p:pic>
    </p:spTree>
    <p:extLst>
      <p:ext uri="{BB962C8B-B14F-4D97-AF65-F5344CB8AC3E}">
        <p14:creationId xmlns:p14="http://schemas.microsoft.com/office/powerpoint/2010/main" val="14040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A54F48-3DAE-4FEE-9514-E4D6068400D7}"/>
              </a:ext>
            </a:extLst>
          </p:cNvPr>
          <p:cNvPicPr>
            <a:picLocks noChangeAspect="1"/>
          </p:cNvPicPr>
          <p:nvPr/>
        </p:nvPicPr>
        <p:blipFill>
          <a:blip r:embed="rId3"/>
          <a:stretch>
            <a:fillRect/>
          </a:stretch>
        </p:blipFill>
        <p:spPr>
          <a:xfrm>
            <a:off x="613440" y="2106521"/>
            <a:ext cx="7451060" cy="3078299"/>
          </a:xfrm>
          <a:prstGeom prst="rect">
            <a:avLst/>
          </a:prstGeom>
          <a:ln w="19050">
            <a:solidFill>
              <a:schemeClr val="tx2">
                <a:lumMod val="50000"/>
                <a:lumOff val="50000"/>
              </a:schemeClr>
            </a:solidFill>
          </a:ln>
        </p:spPr>
      </p:pic>
      <p:sp>
        <p:nvSpPr>
          <p:cNvPr id="5" name="Title 4">
            <a:extLst>
              <a:ext uri="{FF2B5EF4-FFF2-40B4-BE49-F238E27FC236}">
                <a16:creationId xmlns:a16="http://schemas.microsoft.com/office/drawing/2014/main" id="{EC31FB3E-7DD1-4F7D-B7F8-4119EDFC710D}"/>
              </a:ext>
            </a:extLst>
          </p:cNvPr>
          <p:cNvSpPr>
            <a:spLocks noGrp="1"/>
          </p:cNvSpPr>
          <p:nvPr>
            <p:ph type="title"/>
          </p:nvPr>
        </p:nvSpPr>
        <p:spPr/>
        <p:txBody>
          <a:bodyPr/>
          <a:lstStyle/>
          <a:p>
            <a:r>
              <a:rPr lang="en-US" sz="3600" dirty="0">
                <a:solidFill>
                  <a:srgbClr val="181818"/>
                </a:solidFill>
              </a:rPr>
              <a:t>How to log on (contd.)</a:t>
            </a:r>
            <a:endParaRPr lang="sv-SE" dirty="0"/>
          </a:p>
        </p:txBody>
      </p:sp>
      <p:sp>
        <p:nvSpPr>
          <p:cNvPr id="6" name="Content Placeholder 5">
            <a:extLst>
              <a:ext uri="{FF2B5EF4-FFF2-40B4-BE49-F238E27FC236}">
                <a16:creationId xmlns:a16="http://schemas.microsoft.com/office/drawing/2014/main" id="{B29F6E2E-4C63-4017-96CC-76C43F8B82FD}"/>
              </a:ext>
            </a:extLst>
          </p:cNvPr>
          <p:cNvSpPr>
            <a:spLocks noGrp="1"/>
          </p:cNvSpPr>
          <p:nvPr>
            <p:ph sz="quarter" idx="10"/>
          </p:nvPr>
        </p:nvSpPr>
        <p:spPr>
          <a:xfrm>
            <a:off x="490276" y="1435894"/>
            <a:ext cx="11233150" cy="4392612"/>
          </a:xfrm>
        </p:spPr>
        <p:txBody>
          <a:bodyPr/>
          <a:lstStyle/>
          <a:p>
            <a:pPr marL="228600" indent="-228600">
              <a:buFont typeface="+mj-lt"/>
              <a:buAutoNum type="arabicPeriod" startAt="4"/>
            </a:pPr>
            <a:r>
              <a:rPr lang="en-US" sz="1400" dirty="0"/>
              <a:t>The Home page of the NSC platform opens.</a:t>
            </a:r>
          </a:p>
          <a:p>
            <a:pPr marL="0" indent="0">
              <a:buNone/>
            </a:pPr>
            <a:endParaRPr lang="sv-SE" dirty="0"/>
          </a:p>
        </p:txBody>
      </p:sp>
      <p:sp>
        <p:nvSpPr>
          <p:cNvPr id="11" name="TextBox 10">
            <a:extLst>
              <a:ext uri="{FF2B5EF4-FFF2-40B4-BE49-F238E27FC236}">
                <a16:creationId xmlns:a16="http://schemas.microsoft.com/office/drawing/2014/main" id="{63CD5F64-30EF-4B8B-BA37-9504234293D8}"/>
              </a:ext>
            </a:extLst>
          </p:cNvPr>
          <p:cNvSpPr txBox="1"/>
          <p:nvPr/>
        </p:nvSpPr>
        <p:spPr bwMode="auto">
          <a:xfrm>
            <a:off x="595872" y="5671413"/>
            <a:ext cx="9711802"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marL="457200" lvl="6" indent="0">
              <a:buNone/>
            </a:pPr>
            <a:r>
              <a:rPr lang="en-US" sz="1200" dirty="0"/>
              <a:t>The tabs available on the left menu depends on the role you chose when you logged on to the platform. </a:t>
            </a:r>
            <a:endParaRPr lang="en-GB" sz="1200" dirty="0"/>
          </a:p>
        </p:txBody>
      </p:sp>
      <p:sp>
        <p:nvSpPr>
          <p:cNvPr id="14" name="TextBox 13">
            <a:extLst>
              <a:ext uri="{FF2B5EF4-FFF2-40B4-BE49-F238E27FC236}">
                <a16:creationId xmlns:a16="http://schemas.microsoft.com/office/drawing/2014/main" id="{8DE5D0D4-A5EF-4913-94C3-94A21D06D3E9}"/>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9" name="Picture Placeholder 31">
            <a:extLst>
              <a:ext uri="{FF2B5EF4-FFF2-40B4-BE49-F238E27FC236}">
                <a16:creationId xmlns:a16="http://schemas.microsoft.com/office/drawing/2014/main" id="{69FC5715-B091-433E-8773-F4DA114735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608714" y="5573712"/>
            <a:ext cx="369332" cy="369332"/>
          </a:xfrm>
          <a:prstGeom prst="rect">
            <a:avLst/>
          </a:prstGeom>
        </p:spPr>
      </p:pic>
    </p:spTree>
    <p:extLst>
      <p:ext uri="{BB962C8B-B14F-4D97-AF65-F5344CB8AC3E}">
        <p14:creationId xmlns:p14="http://schemas.microsoft.com/office/powerpoint/2010/main" val="879861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9424" y="476250"/>
            <a:ext cx="10163175" cy="3457575"/>
          </a:xfrm>
        </p:spPr>
        <p:txBody>
          <a:bodyPr/>
          <a:lstStyle/>
          <a:p>
            <a:r>
              <a:rPr lang="en-US" dirty="0"/>
              <a:t>Using NSC Platform Services</a:t>
            </a:r>
            <a:endParaRPr lang="en-GB" dirty="0"/>
          </a:p>
        </p:txBody>
      </p:sp>
      <p:sp>
        <p:nvSpPr>
          <p:cNvPr id="4" name="Subtitle 3"/>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71805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Section objectives</a:t>
            </a:r>
            <a:endParaRPr lang="en-GB" sz="3600" dirty="0"/>
          </a:p>
        </p:txBody>
      </p:sp>
      <p:sp>
        <p:nvSpPr>
          <p:cNvPr id="5" name="Content Placeholder 4"/>
          <p:cNvSpPr>
            <a:spLocks noGrp="1"/>
          </p:cNvSpPr>
          <p:nvPr>
            <p:ph sz="quarter" idx="10"/>
          </p:nvPr>
        </p:nvSpPr>
        <p:spPr>
          <a:xfrm>
            <a:off x="479425" y="1351128"/>
            <a:ext cx="11233150" cy="4886159"/>
          </a:xfrm>
        </p:spPr>
        <p:txBody>
          <a:bodyPr/>
          <a:lstStyle/>
          <a:p>
            <a:pPr marL="0" indent="0">
              <a:buNone/>
            </a:pPr>
            <a:r>
              <a:rPr lang="en-US" dirty="0"/>
              <a:t>This section is intended for NSC Users and Group Administrators. </a:t>
            </a:r>
          </a:p>
          <a:p>
            <a:endParaRPr lang="en-US" dirty="0"/>
          </a:p>
          <a:p>
            <a:pPr marL="0" indent="0">
              <a:buNone/>
            </a:pPr>
            <a:r>
              <a:rPr lang="en-US" b="1" dirty="0"/>
              <a:t>At the end of this section, you will be able to:</a:t>
            </a:r>
          </a:p>
          <a:p>
            <a:pPr>
              <a:buFont typeface="Ericsson Hilda" panose="00000500000000000000" pitchFamily="2" charset="0"/>
              <a:buChar char="—"/>
            </a:pPr>
            <a:r>
              <a:rPr lang="en-US" dirty="0"/>
              <a:t>Deploy an existing service</a:t>
            </a:r>
          </a:p>
          <a:p>
            <a:pPr>
              <a:buFont typeface="Ericsson Hilda" panose="00000500000000000000" pitchFamily="2" charset="0"/>
              <a:buChar char="—"/>
            </a:pPr>
            <a:r>
              <a:rPr lang="en-US" dirty="0"/>
              <a:t>Deploy a custom service</a:t>
            </a:r>
          </a:p>
          <a:p>
            <a:pPr>
              <a:buFont typeface="Ericsson Hilda" panose="00000500000000000000" pitchFamily="2" charset="0"/>
              <a:buChar char="—"/>
            </a:pPr>
            <a:r>
              <a:rPr lang="en-US" dirty="0"/>
              <a:t>Create replicas of deployments</a:t>
            </a:r>
          </a:p>
          <a:p>
            <a:pPr>
              <a:buFont typeface="Ericsson Hilda" panose="00000500000000000000" pitchFamily="2" charset="0"/>
              <a:buChar char="—"/>
            </a:pPr>
            <a:r>
              <a:rPr lang="en-US" dirty="0"/>
              <a:t>Monitor your deployments</a:t>
            </a:r>
          </a:p>
          <a:p>
            <a:pPr>
              <a:buFont typeface="Ericsson Hilda" panose="00000500000000000000" pitchFamily="2" charset="0"/>
              <a:buChar char="—"/>
            </a:pPr>
            <a:r>
              <a:rPr lang="en-US" dirty="0"/>
              <a:t>View your resource usage and alerts</a:t>
            </a:r>
          </a:p>
          <a:p>
            <a:pPr>
              <a:buFont typeface="Ericsson Hilda" panose="00000500000000000000" pitchFamily="2" charset="0"/>
              <a:buChar char="—"/>
            </a:pPr>
            <a:r>
              <a:rPr lang="en-US" dirty="0"/>
              <a:t>Access the deployed container</a:t>
            </a:r>
          </a:p>
          <a:p>
            <a:pPr>
              <a:buFont typeface="Ericsson Hilda" panose="00000500000000000000" pitchFamily="2" charset="0"/>
              <a:buChar char="—"/>
            </a:pPr>
            <a:r>
              <a:rPr lang="en-US" dirty="0"/>
              <a:t>Access the volumes that have been assigned to you or shared with you</a:t>
            </a:r>
          </a:p>
          <a:p>
            <a:pPr>
              <a:buFont typeface="Ericsson Hilda" panose="00000500000000000000" pitchFamily="2" charset="0"/>
              <a:buChar char="—"/>
            </a:pPr>
            <a:r>
              <a:rPr lang="en-US" dirty="0"/>
              <a:t>Ingest data into the NSC platform</a:t>
            </a:r>
          </a:p>
          <a:p>
            <a:endParaRPr lang="en-US" dirty="0"/>
          </a:p>
          <a:p>
            <a:endParaRPr lang="en-US" dirty="0"/>
          </a:p>
          <a:p>
            <a:endParaRPr lang="en-US" dirty="0"/>
          </a:p>
          <a:p>
            <a:endParaRPr lang="en-US" dirty="0"/>
          </a:p>
          <a:p>
            <a:endParaRPr lang="en-US" dirty="0"/>
          </a:p>
          <a:p>
            <a:endParaRPr lang="en-GB" dirty="0"/>
          </a:p>
        </p:txBody>
      </p:sp>
      <p:sp>
        <p:nvSpPr>
          <p:cNvPr id="8" name="TextBox 7">
            <a:extLst>
              <a:ext uri="{FF2B5EF4-FFF2-40B4-BE49-F238E27FC236}">
                <a16:creationId xmlns:a16="http://schemas.microsoft.com/office/drawing/2014/main" id="{63FB86E0-2E59-4705-8858-25BA8D04ABC5}"/>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709174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528638" y="1478863"/>
            <a:ext cx="5472113" cy="5110393"/>
          </a:xfrm>
        </p:spPr>
        <p:txBody>
          <a:bodyPr/>
          <a:lstStyle/>
          <a:p>
            <a:pPr marL="287338" indent="-287338">
              <a:buFont typeface="+mj-lt"/>
              <a:buAutoNum type="arabicPeriod"/>
            </a:pPr>
            <a:r>
              <a:rPr lang="en-US" sz="1200" dirty="0"/>
              <a:t>Log on to the NSC platform as a User / Group Administrator.</a:t>
            </a:r>
          </a:p>
          <a:p>
            <a:pPr marL="287338" indent="-287338">
              <a:buFont typeface="+mj-lt"/>
              <a:buAutoNum type="arabicPeriod"/>
            </a:pPr>
            <a:r>
              <a:rPr lang="en-GB" sz="1200" dirty="0"/>
              <a:t>Navigate to the </a:t>
            </a:r>
            <a:r>
              <a:rPr lang="en-GB" sz="1200" b="1" dirty="0"/>
              <a:t>Service Catalogue</a:t>
            </a:r>
            <a:r>
              <a:rPr lang="en-GB" sz="1200" dirty="0"/>
              <a:t> tab on the left menu.</a:t>
            </a:r>
            <a:br>
              <a:rPr lang="en-GB" sz="1200" dirty="0"/>
            </a:b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457200" indent="-457200">
              <a:buFont typeface="+mj-lt"/>
              <a:buAutoNum type="arabicPeriod"/>
            </a:pPr>
            <a:endParaRPr lang="en-GB" sz="1200" dirty="0"/>
          </a:p>
          <a:p>
            <a:pPr marL="287338" indent="-287338">
              <a:buFont typeface="+mj-lt"/>
              <a:buAutoNum type="arabicPeriod"/>
            </a:pPr>
            <a:r>
              <a:rPr lang="en-GB" sz="1200" dirty="0"/>
              <a:t>Select </a:t>
            </a:r>
            <a:r>
              <a:rPr lang="en-GB" sz="1200" b="1" dirty="0"/>
              <a:t>Generic </a:t>
            </a:r>
            <a:r>
              <a:rPr lang="en-GB" sz="1200" dirty="0"/>
              <a:t>from the top pane. </a:t>
            </a:r>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457200" indent="0">
              <a:buNone/>
            </a:pPr>
            <a:r>
              <a:rPr lang="en-US" sz="1200" dirty="0"/>
              <a:t>                       </a:t>
            </a:r>
            <a:br>
              <a:rPr lang="en-US" sz="1200" dirty="0"/>
            </a:br>
            <a:r>
              <a:rPr lang="en-US" sz="1200" dirty="0"/>
              <a:t>The </a:t>
            </a:r>
            <a:r>
              <a:rPr lang="en-US" sz="1200" b="1" dirty="0"/>
              <a:t>Generic</a:t>
            </a:r>
            <a:r>
              <a:rPr lang="en-US" sz="1200" dirty="0"/>
              <a:t> tab displays services that are available to users of all the groups; whereas, the </a:t>
            </a:r>
            <a:r>
              <a:rPr lang="en-US" sz="1200" b="1" dirty="0"/>
              <a:t>Group Specific </a:t>
            </a:r>
            <a:r>
              <a:rPr lang="en-US" sz="1200" dirty="0"/>
              <a:t>tab enables you to deploy services that are available only to your group. To view the NSC generic services list, refer to the slide </a:t>
            </a:r>
            <a:r>
              <a:rPr lang="en-US" sz="1200" dirty="0">
                <a:hlinkClick r:id="rId3" action="ppaction://hlinksldjump"/>
              </a:rPr>
              <a:t>NSC Generic Service Offerings</a:t>
            </a:r>
            <a:r>
              <a:rPr lang="en-US" sz="1200" dirty="0"/>
              <a:t>.</a:t>
            </a:r>
            <a:endParaRPr lang="en-GB"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GB" sz="1200" dirty="0"/>
          </a:p>
          <a:p>
            <a:pPr marL="457200" indent="-457200">
              <a:buFont typeface="+mj-lt"/>
              <a:buAutoNum type="arabicPeriod"/>
            </a:pPr>
            <a:endParaRPr lang="en-GB" sz="1200" dirty="0"/>
          </a:p>
          <a:p>
            <a:endParaRPr lang="en-GB" dirty="0"/>
          </a:p>
        </p:txBody>
      </p:sp>
      <p:pic>
        <p:nvPicPr>
          <p:cNvPr id="3" name="Picture 2">
            <a:extLst>
              <a:ext uri="{FF2B5EF4-FFF2-40B4-BE49-F238E27FC236}">
                <a16:creationId xmlns:a16="http://schemas.microsoft.com/office/drawing/2014/main" id="{4175CB72-B03E-46CA-A2A7-8580A0AF22A9}"/>
              </a:ext>
            </a:extLst>
          </p:cNvPr>
          <p:cNvPicPr>
            <a:picLocks noChangeAspect="1"/>
          </p:cNvPicPr>
          <p:nvPr/>
        </p:nvPicPr>
        <p:blipFill>
          <a:blip r:embed="rId4"/>
          <a:stretch>
            <a:fillRect/>
          </a:stretch>
        </p:blipFill>
        <p:spPr>
          <a:xfrm>
            <a:off x="903941" y="2052727"/>
            <a:ext cx="1689072" cy="2076662"/>
          </a:xfrm>
          <a:prstGeom prst="rect">
            <a:avLst/>
          </a:prstGeom>
          <a:ln w="19050">
            <a:solidFill>
              <a:schemeClr val="tx2">
                <a:lumMod val="50000"/>
                <a:lumOff val="50000"/>
              </a:schemeClr>
            </a:solidFill>
          </a:ln>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2850" t="12623" r="31260" b="65745"/>
          <a:stretch/>
        </p:blipFill>
        <p:spPr>
          <a:xfrm>
            <a:off x="870609" y="4696198"/>
            <a:ext cx="3981302" cy="761877"/>
          </a:xfrm>
          <a:prstGeom prst="rect">
            <a:avLst/>
          </a:prstGeom>
          <a:ln w="19050">
            <a:solidFill>
              <a:schemeClr val="tx2">
                <a:lumMod val="50000"/>
                <a:lumOff val="50000"/>
              </a:schemeClr>
            </a:solidFill>
          </a:ln>
        </p:spPr>
      </p:pic>
      <p:sp>
        <p:nvSpPr>
          <p:cNvPr id="13" name="Content Placeholder 12"/>
          <p:cNvSpPr>
            <a:spLocks noGrp="1"/>
          </p:cNvSpPr>
          <p:nvPr>
            <p:ph sz="quarter" idx="3"/>
          </p:nvPr>
        </p:nvSpPr>
        <p:spPr>
          <a:xfrm>
            <a:off x="6270570" y="1472375"/>
            <a:ext cx="5472112" cy="4392613"/>
          </a:xfrm>
        </p:spPr>
        <p:txBody>
          <a:bodyPr/>
          <a:lstStyle/>
          <a:p>
            <a:pPr marL="287338" indent="-287338">
              <a:buFont typeface="+mj-lt"/>
              <a:buAutoNum type="arabicPeriod" startAt="4"/>
            </a:pPr>
            <a:r>
              <a:rPr lang="en-US" sz="1200" dirty="0"/>
              <a:t>Place your mouse over the  required service to view the </a:t>
            </a:r>
            <a:r>
              <a:rPr lang="en-US" sz="1200" b="1" dirty="0"/>
              <a:t>Deploy </a:t>
            </a:r>
            <a:r>
              <a:rPr lang="en-US" sz="1200" dirty="0"/>
              <a:t>button.</a:t>
            </a:r>
            <a:br>
              <a:rPr lang="en-US" sz="1200" dirty="0"/>
            </a:br>
            <a:r>
              <a:rPr lang="en-US" sz="1200" dirty="0"/>
              <a:t>Then, click </a:t>
            </a:r>
            <a:r>
              <a:rPr lang="en-US" sz="1200" b="1" dirty="0"/>
              <a:t>Deploy</a:t>
            </a:r>
            <a:r>
              <a:rPr lang="en-US" sz="1200" dirty="0"/>
              <a:t>.</a:t>
            </a:r>
          </a:p>
          <a:p>
            <a:pPr marL="0" indent="0">
              <a:buNone/>
            </a:pPr>
            <a:r>
              <a:rPr lang="en-US" dirty="0"/>
              <a:t>	</a:t>
            </a:r>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endParaRPr lang="en-GB" dirty="0"/>
          </a:p>
          <a:p>
            <a:endParaRPr lang="en-GB" dirty="0"/>
          </a:p>
        </p:txBody>
      </p:sp>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Deploy an existing service</a:t>
            </a:r>
            <a:endParaRPr lang="en-GB" sz="3600" dirty="0"/>
          </a:p>
        </p:txBody>
      </p:sp>
      <p:sp>
        <p:nvSpPr>
          <p:cNvPr id="23" name="Rectangle 22"/>
          <p:cNvSpPr/>
          <p:nvPr/>
        </p:nvSpPr>
        <p:spPr bwMode="auto">
          <a:xfrm>
            <a:off x="899544" y="3529271"/>
            <a:ext cx="963121" cy="285687"/>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7" name="Rectangle 26"/>
          <p:cNvSpPr/>
          <p:nvPr/>
        </p:nvSpPr>
        <p:spPr bwMode="auto">
          <a:xfrm>
            <a:off x="3493493" y="4804886"/>
            <a:ext cx="558423" cy="248146"/>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2" name="TextBox 21"/>
          <p:cNvSpPr txBox="1"/>
          <p:nvPr/>
        </p:nvSpPr>
        <p:spPr bwMode="auto">
          <a:xfrm>
            <a:off x="517525" y="1118366"/>
            <a:ext cx="10810185"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NSC provides a catalog of services that you can readily deploy for your needs. The following steps will help you deploy an existing service.</a:t>
            </a:r>
            <a:endParaRPr lang="en-GB" sz="800" dirty="0"/>
          </a:p>
        </p:txBody>
      </p:sp>
      <p:pic>
        <p:nvPicPr>
          <p:cNvPr id="4" name="Picture 3">
            <a:extLst>
              <a:ext uri="{FF2B5EF4-FFF2-40B4-BE49-F238E27FC236}">
                <a16:creationId xmlns:a16="http://schemas.microsoft.com/office/drawing/2014/main" id="{6C894FEB-D76C-4C23-A1D5-A568846DE1D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33789" y="1987565"/>
            <a:ext cx="1472621" cy="1529972"/>
          </a:xfrm>
          <a:prstGeom prst="rect">
            <a:avLst/>
          </a:prstGeom>
          <a:ln w="19050">
            <a:solidFill>
              <a:schemeClr val="tx2">
                <a:lumMod val="50000"/>
                <a:lumOff val="50000"/>
              </a:schemeClr>
            </a:solidFill>
          </a:ln>
        </p:spPr>
      </p:pic>
      <p:sp>
        <p:nvSpPr>
          <p:cNvPr id="32" name="TextBox 31">
            <a:extLst>
              <a:ext uri="{FF2B5EF4-FFF2-40B4-BE49-F238E27FC236}">
                <a16:creationId xmlns:a16="http://schemas.microsoft.com/office/drawing/2014/main" id="{72C25020-FD6F-48CC-AAEA-73C1A86A2E58}"/>
              </a:ext>
            </a:extLst>
          </p:cNvPr>
          <p:cNvSpPr txBox="1"/>
          <p:nvPr/>
        </p:nvSpPr>
        <p:spPr bwMode="auto">
          <a:xfrm>
            <a:off x="6759519" y="3633358"/>
            <a:ext cx="4786107" cy="55399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To view a service’s manifest file, click the </a:t>
            </a:r>
            <a:r>
              <a:rPr lang="en-US" sz="1200" b="1" dirty="0"/>
              <a:t>View Manifest </a:t>
            </a:r>
            <a:r>
              <a:rPr lang="en-US" sz="1200" dirty="0"/>
              <a:t>button (shown below) on the top-right corner of the service. You may also download the manifest file, if required.</a:t>
            </a:r>
            <a:endParaRPr lang="en-GB" sz="1200" dirty="0"/>
          </a:p>
        </p:txBody>
      </p:sp>
      <p:pic>
        <p:nvPicPr>
          <p:cNvPr id="7" name="Picture 6">
            <a:extLst>
              <a:ext uri="{FF2B5EF4-FFF2-40B4-BE49-F238E27FC236}">
                <a16:creationId xmlns:a16="http://schemas.microsoft.com/office/drawing/2014/main" id="{1D36B567-2BC1-4647-90AE-34AEC56D6F5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645771" y="4288181"/>
            <a:ext cx="4116374" cy="2142797"/>
          </a:xfrm>
          <a:prstGeom prst="rect">
            <a:avLst/>
          </a:prstGeom>
          <a:ln w="19050">
            <a:solidFill>
              <a:schemeClr val="tx2">
                <a:lumMod val="50000"/>
                <a:lumOff val="50000"/>
              </a:schemeClr>
            </a:solidFill>
          </a:ln>
        </p:spPr>
      </p:pic>
      <p:sp>
        <p:nvSpPr>
          <p:cNvPr id="24" name="TextBox 23">
            <a:extLst>
              <a:ext uri="{FF2B5EF4-FFF2-40B4-BE49-F238E27FC236}">
                <a16:creationId xmlns:a16="http://schemas.microsoft.com/office/drawing/2014/main" id="{FCE5495D-A04E-4737-8475-1B0F18CD11E3}"/>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8" action="ppaction://hlinksldjump"/>
              </a:rPr>
              <a:t>Back to index</a:t>
            </a:r>
            <a:endParaRPr lang="en-GB" sz="900" dirty="0">
              <a:solidFill>
                <a:schemeClr val="tx1"/>
              </a:solidFill>
            </a:endParaRPr>
          </a:p>
        </p:txBody>
      </p:sp>
      <p:pic>
        <p:nvPicPr>
          <p:cNvPr id="20" name="Picture Placeholder 31">
            <a:extLst>
              <a:ext uri="{FF2B5EF4-FFF2-40B4-BE49-F238E27FC236}">
                <a16:creationId xmlns:a16="http://schemas.microsoft.com/office/drawing/2014/main" id="{55FAC10F-AA9E-443F-9A99-2CCBDB91DE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624541" y="5656971"/>
            <a:ext cx="276357" cy="276357"/>
          </a:xfrm>
          <a:prstGeom prst="rect">
            <a:avLst/>
          </a:prstGeom>
        </p:spPr>
      </p:pic>
      <p:pic>
        <p:nvPicPr>
          <p:cNvPr id="25" name="Picture Placeholder 31">
            <a:extLst>
              <a:ext uri="{FF2B5EF4-FFF2-40B4-BE49-F238E27FC236}">
                <a16:creationId xmlns:a16="http://schemas.microsoft.com/office/drawing/2014/main" id="{E82D5485-3D0B-489A-8BDF-7B7FC1C220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6443729" y="3626501"/>
            <a:ext cx="276357" cy="276357"/>
          </a:xfrm>
          <a:prstGeom prst="rect">
            <a:avLst/>
          </a:prstGeom>
        </p:spPr>
      </p:pic>
    </p:spTree>
    <p:extLst>
      <p:ext uri="{BB962C8B-B14F-4D97-AF65-F5344CB8AC3E}">
        <p14:creationId xmlns:p14="http://schemas.microsoft.com/office/powerpoint/2010/main" val="2745231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B9ED-EE3B-4856-B755-DD85B3670E3C}"/>
              </a:ext>
            </a:extLst>
          </p:cNvPr>
          <p:cNvSpPr>
            <a:spLocks noGrp="1"/>
          </p:cNvSpPr>
          <p:nvPr>
            <p:ph type="title"/>
          </p:nvPr>
        </p:nvSpPr>
        <p:spPr/>
        <p:txBody>
          <a:bodyPr/>
          <a:lstStyle/>
          <a:p>
            <a:r>
              <a:rPr lang="en-GB" sz="3600" dirty="0"/>
              <a:t>Prerequisites</a:t>
            </a:r>
            <a:endParaRPr lang="en-US" dirty="0"/>
          </a:p>
        </p:txBody>
      </p:sp>
      <p:sp>
        <p:nvSpPr>
          <p:cNvPr id="3" name="Content Placeholder 2">
            <a:extLst>
              <a:ext uri="{FF2B5EF4-FFF2-40B4-BE49-F238E27FC236}">
                <a16:creationId xmlns:a16="http://schemas.microsoft.com/office/drawing/2014/main" id="{EDD7B21E-D6AC-477D-AD5F-F54BBBF4F309}"/>
              </a:ext>
            </a:extLst>
          </p:cNvPr>
          <p:cNvSpPr>
            <a:spLocks noGrp="1"/>
          </p:cNvSpPr>
          <p:nvPr>
            <p:ph sz="quarter" idx="10"/>
          </p:nvPr>
        </p:nvSpPr>
        <p:spPr>
          <a:xfrm>
            <a:off x="479424" y="1514475"/>
            <a:ext cx="9236075" cy="1876425"/>
          </a:xfrm>
        </p:spPr>
        <p:txBody>
          <a:bodyPr/>
          <a:lstStyle/>
          <a:p>
            <a:pPr marL="0" indent="0">
              <a:buNone/>
            </a:pPr>
            <a:r>
              <a:rPr lang="en-US" b="1" dirty="0"/>
              <a:t>Knowledge and Experience-related prerequisites </a:t>
            </a:r>
            <a:endParaRPr lang="en-US" dirty="0"/>
          </a:p>
          <a:p>
            <a:r>
              <a:rPr lang="en-US" dirty="0"/>
              <a:t>Have knowledge of carrying out data analytics using Bigdata analytic software</a:t>
            </a:r>
          </a:p>
          <a:p>
            <a:r>
              <a:rPr lang="en-US" dirty="0"/>
              <a:t>Possess basic knowledge of cloud-native applications, Docker, and Kubernetes </a:t>
            </a:r>
          </a:p>
          <a:p>
            <a:r>
              <a:rPr lang="en-US" dirty="0"/>
              <a:t>Have hands-on experience in using basic Linux commands</a:t>
            </a:r>
          </a:p>
        </p:txBody>
      </p:sp>
      <p:sp>
        <p:nvSpPr>
          <p:cNvPr id="4" name="Content Placeholder 2">
            <a:extLst>
              <a:ext uri="{FF2B5EF4-FFF2-40B4-BE49-F238E27FC236}">
                <a16:creationId xmlns:a16="http://schemas.microsoft.com/office/drawing/2014/main" id="{27DE1C9D-612F-4F13-9C26-4B7066CF03B5}"/>
              </a:ext>
            </a:extLst>
          </p:cNvPr>
          <p:cNvSpPr txBox="1">
            <a:spLocks/>
          </p:cNvSpPr>
          <p:nvPr/>
        </p:nvSpPr>
        <p:spPr bwMode="auto">
          <a:xfrm>
            <a:off x="479424" y="3165475"/>
            <a:ext cx="8804275" cy="1876425"/>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pPr>
            <a:r>
              <a:rPr lang="en-US" b="1" dirty="0"/>
              <a:t>Access-related prerequisites</a:t>
            </a:r>
            <a:endParaRPr lang="en-US" dirty="0"/>
          </a:p>
          <a:p>
            <a:r>
              <a:rPr lang="en-US" dirty="0"/>
              <a:t>Ensure that your AD account is UNIX-enabled in the </a:t>
            </a:r>
            <a:r>
              <a:rPr lang="en-US" dirty="0">
                <a:hlinkClick r:id="rId3"/>
              </a:rPr>
              <a:t>IDM portal</a:t>
            </a:r>
            <a:r>
              <a:rPr lang="en-US" dirty="0"/>
              <a:t>.</a:t>
            </a:r>
          </a:p>
          <a:p>
            <a:r>
              <a:rPr lang="en-US" dirty="0"/>
              <a:t>Create a group for your project in the IDM portal.</a:t>
            </a:r>
          </a:p>
          <a:p>
            <a:r>
              <a:rPr lang="en-US" dirty="0"/>
              <a:t>Add yourself to a project group in the IDM portal.</a:t>
            </a:r>
          </a:p>
          <a:p>
            <a:r>
              <a:rPr lang="en-US" dirty="0"/>
              <a:t>Request for adding the new project group to NSC or adding you to an existing NSC project group, in the </a:t>
            </a:r>
            <a:r>
              <a:rPr lang="en-US" dirty="0">
                <a:hlinkClick r:id="rId4"/>
              </a:rPr>
              <a:t>My Support &amp; Services portal</a:t>
            </a:r>
            <a:r>
              <a:rPr lang="en-US" dirty="0"/>
              <a:t>.</a:t>
            </a:r>
          </a:p>
        </p:txBody>
      </p:sp>
      <p:sp>
        <p:nvSpPr>
          <p:cNvPr id="5" name="TextBox 4">
            <a:extLst>
              <a:ext uri="{FF2B5EF4-FFF2-40B4-BE49-F238E27FC236}">
                <a16:creationId xmlns:a16="http://schemas.microsoft.com/office/drawing/2014/main" id="{1A6F4BE0-E3E1-4587-BDBE-5B86B1B9EFE7}"/>
              </a:ext>
            </a:extLst>
          </p:cNvPr>
          <p:cNvSpPr txBox="1"/>
          <p:nvPr/>
        </p:nvSpPr>
        <p:spPr bwMode="auto">
          <a:xfrm>
            <a:off x="425537" y="5658096"/>
            <a:ext cx="10511978" cy="276999"/>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400" dirty="0"/>
              <a:t>	</a:t>
            </a:r>
            <a:r>
              <a:rPr lang="en-US" dirty="0"/>
              <a:t>For more information, please read the </a:t>
            </a:r>
            <a:r>
              <a:rPr lang="en-US" dirty="0">
                <a:hlinkClick r:id="rId5"/>
              </a:rPr>
              <a:t>Onboarding NSC users</a:t>
            </a:r>
            <a:r>
              <a:rPr lang="en-US" dirty="0"/>
              <a:t> blog</a:t>
            </a:r>
            <a:r>
              <a:rPr lang="en-US" sz="1400" dirty="0"/>
              <a:t>.</a:t>
            </a:r>
          </a:p>
        </p:txBody>
      </p:sp>
      <p:pic>
        <p:nvPicPr>
          <p:cNvPr id="7" name="Picture Placeholder 31">
            <a:extLst>
              <a:ext uri="{FF2B5EF4-FFF2-40B4-BE49-F238E27FC236}">
                <a16:creationId xmlns:a16="http://schemas.microsoft.com/office/drawing/2014/main" id="{4013875B-2B16-4C1E-84BE-2191649D75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951836" y="5646064"/>
            <a:ext cx="326713" cy="326713"/>
          </a:xfrm>
          <a:prstGeom prst="rect">
            <a:avLst/>
          </a:prstGeom>
        </p:spPr>
      </p:pic>
    </p:spTree>
    <p:extLst>
      <p:ext uri="{BB962C8B-B14F-4D97-AF65-F5344CB8AC3E}">
        <p14:creationId xmlns:p14="http://schemas.microsoft.com/office/powerpoint/2010/main" val="2531338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90276" y="1214602"/>
            <a:ext cx="11233150" cy="5122283"/>
          </a:xfrm>
        </p:spPr>
        <p:txBody>
          <a:bodyPr/>
          <a:lstStyle/>
          <a:p>
            <a:pPr marL="287338" indent="-287338">
              <a:buFont typeface="+mj-lt"/>
              <a:buAutoNum type="arabicPeriod" startAt="5"/>
            </a:pPr>
            <a:r>
              <a:rPr lang="en-US" sz="1200" dirty="0"/>
              <a:t>Enter the required details and click </a:t>
            </a:r>
            <a:r>
              <a:rPr lang="en-US" sz="1200" b="1" dirty="0"/>
              <a:t>Submit</a:t>
            </a:r>
            <a:r>
              <a:rPr lang="en-US" sz="1200" dirty="0"/>
              <a:t>.</a:t>
            </a:r>
          </a:p>
          <a:p>
            <a:pPr marL="3079750" lvl="6" indent="-223838">
              <a:buFont typeface="Ericsson Hilda" panose="00000500000000000000" pitchFamily="2" charset="0"/>
              <a:buChar char="–"/>
            </a:pPr>
            <a:r>
              <a:rPr lang="en-US" sz="1200" dirty="0"/>
              <a:t>Enter a </a:t>
            </a:r>
            <a:r>
              <a:rPr lang="en-US" sz="1200" b="1" dirty="0"/>
              <a:t>Name</a:t>
            </a:r>
            <a:r>
              <a:rPr lang="en-US" sz="1200" dirty="0"/>
              <a:t> appropriate for the service deployment. </a:t>
            </a:r>
          </a:p>
          <a:p>
            <a:pPr marL="3079750" lvl="6" indent="-223838">
              <a:buFont typeface="Ericsson Hilda" panose="00000500000000000000" pitchFamily="2" charset="0"/>
              <a:buChar char="–"/>
            </a:pPr>
            <a:r>
              <a:rPr lang="en-US" sz="1200" dirty="0"/>
              <a:t>In the </a:t>
            </a:r>
            <a:r>
              <a:rPr lang="en-US" sz="1200" b="1" dirty="0"/>
              <a:t>Nodes </a:t>
            </a:r>
            <a:r>
              <a:rPr lang="en-US" sz="1200" dirty="0"/>
              <a:t>field, enter the number of nodes required. This includes master nodes for cluster based services (</a:t>
            </a:r>
            <a:r>
              <a:rPr lang="en-US" sz="1200" dirty="0" err="1"/>
              <a:t>Eg</a:t>
            </a:r>
            <a:r>
              <a:rPr lang="en-US" sz="1200" dirty="0"/>
              <a:t>: Spark) and includes only the server nodes for standalone services (Ex: Postgres).</a:t>
            </a:r>
          </a:p>
          <a:p>
            <a:pPr marL="3079750" lvl="6" indent="-223838">
              <a:buFont typeface="Ericsson Hilda" panose="00000500000000000000" pitchFamily="2" charset="0"/>
              <a:buChar char="–"/>
            </a:pPr>
            <a:r>
              <a:rPr lang="en-US" sz="1200" dirty="0"/>
              <a:t>Enter the number of </a:t>
            </a:r>
            <a:r>
              <a:rPr lang="en-US" sz="1200" b="1" dirty="0"/>
              <a:t>CPU</a:t>
            </a:r>
            <a:r>
              <a:rPr lang="en-US" sz="1200" dirty="0"/>
              <a:t> (Virtual CPUs) required.</a:t>
            </a:r>
          </a:p>
          <a:p>
            <a:pPr marL="3079750" lvl="6" indent="-223838">
              <a:buFont typeface="Ericsson Hilda" panose="00000500000000000000" pitchFamily="2" charset="0"/>
              <a:buChar char="–"/>
            </a:pPr>
            <a:r>
              <a:rPr lang="en-US" sz="1200" dirty="0"/>
              <a:t>Enter the required</a:t>
            </a:r>
            <a:r>
              <a:rPr lang="en-US" sz="1200" b="1" dirty="0"/>
              <a:t> RAM </a:t>
            </a:r>
            <a:r>
              <a:rPr lang="en-US" sz="1200" dirty="0"/>
              <a:t>(in GB).</a:t>
            </a:r>
          </a:p>
          <a:p>
            <a:pPr marL="3079750" lvl="6" indent="-223838">
              <a:buFont typeface="Ericsson Hilda" panose="00000500000000000000" pitchFamily="2" charset="0"/>
              <a:buChar char="–"/>
            </a:pPr>
            <a:r>
              <a:rPr lang="en-US" sz="1200" dirty="0"/>
              <a:t>Enter the preferred </a:t>
            </a:r>
            <a:r>
              <a:rPr lang="en-US" sz="1200" b="1" dirty="0"/>
              <a:t>Namespace. Namespace</a:t>
            </a:r>
            <a:r>
              <a:rPr lang="en-US" sz="1200" dirty="0"/>
              <a:t> should start and end with alphanumeric characters and can contain alphanumeric characters and hyphen (-).</a:t>
            </a:r>
          </a:p>
          <a:p>
            <a:pPr marL="3313112" lvl="7" indent="0">
              <a:buNone/>
            </a:pPr>
            <a:r>
              <a:rPr lang="en-US" sz="1200" dirty="0"/>
              <a:t>The </a:t>
            </a:r>
            <a:r>
              <a:rPr lang="en-US" sz="1200" b="1" dirty="0"/>
              <a:t>Name </a:t>
            </a:r>
            <a:r>
              <a:rPr lang="en-US" sz="1200" dirty="0"/>
              <a:t>and </a:t>
            </a:r>
            <a:r>
              <a:rPr lang="en-US" sz="1200" b="1" dirty="0"/>
              <a:t>Namespace </a:t>
            </a:r>
            <a:r>
              <a:rPr lang="en-US" sz="1200" dirty="0"/>
              <a:t>should be unique for every deployment. If the name/namespace of your deployment is     same as that of an existing deployment, a message indicating the same will be displayed.</a:t>
            </a:r>
          </a:p>
          <a:p>
            <a:pPr marL="3484562" lvl="7" indent="-171450">
              <a:buFont typeface="Ericsson Hilda" panose="00000500000000000000" pitchFamily="2" charset="0"/>
              <a:buChar char="–"/>
            </a:pPr>
            <a:endParaRPr lang="en-US" sz="1200" dirty="0"/>
          </a:p>
          <a:p>
            <a:pPr marL="3484562" lvl="7" indent="-171450">
              <a:buFont typeface="Ericsson Hilda" panose="00000500000000000000" pitchFamily="2" charset="0"/>
              <a:buChar char="–"/>
            </a:pPr>
            <a:endParaRPr lang="en-US" sz="1200" dirty="0"/>
          </a:p>
          <a:p>
            <a:pPr marL="3484562" lvl="7" indent="-171450">
              <a:buFont typeface="Ericsson Hilda" panose="00000500000000000000" pitchFamily="2" charset="0"/>
              <a:buChar char="–"/>
            </a:pPr>
            <a:endParaRPr lang="en-US" sz="1200" dirty="0"/>
          </a:p>
          <a:p>
            <a:pPr marL="3082925" lvl="7" indent="-219075">
              <a:buFont typeface="Ericsson Hilda" panose="00000500000000000000" pitchFamily="2" charset="0"/>
              <a:buChar char="–"/>
            </a:pPr>
            <a:r>
              <a:rPr lang="en-US" sz="1200" dirty="0"/>
              <a:t>Select the MapR volume you want to mount.</a:t>
            </a:r>
          </a:p>
          <a:p>
            <a:pPr marL="3082925" lvl="7" indent="-219075">
              <a:buFont typeface="Ericsson Hilda" panose="00000500000000000000" pitchFamily="2" charset="0"/>
              <a:buChar char="–"/>
            </a:pPr>
            <a:r>
              <a:rPr lang="en-US" sz="1200" dirty="0"/>
              <a:t>In the </a:t>
            </a:r>
            <a:r>
              <a:rPr lang="en-US" sz="1200" b="1" dirty="0"/>
              <a:t>UserId </a:t>
            </a:r>
            <a:r>
              <a:rPr lang="en-US" sz="1200" dirty="0"/>
              <a:t>field, enter your Global Unix AD account ID.</a:t>
            </a:r>
          </a:p>
          <a:p>
            <a:pPr marL="3082925" lvl="7" indent="-219075">
              <a:buFont typeface="Ericsson Hilda" panose="00000500000000000000" pitchFamily="2" charset="0"/>
              <a:buChar char="–"/>
            </a:pPr>
            <a:r>
              <a:rPr lang="en-US" sz="1200" dirty="0"/>
              <a:t>In the </a:t>
            </a:r>
            <a:r>
              <a:rPr lang="en-US" sz="1200" b="1" dirty="0"/>
              <a:t>Username</a:t>
            </a:r>
            <a:r>
              <a:rPr lang="en-US" sz="1200" dirty="0"/>
              <a:t> field, enter your SIGNUM ID.</a:t>
            </a:r>
          </a:p>
          <a:p>
            <a:pPr marL="3082925" lvl="7" indent="-219075">
              <a:buFont typeface="Ericsson Hilda" panose="00000500000000000000" pitchFamily="2" charset="0"/>
              <a:buChar char="–"/>
            </a:pPr>
            <a:r>
              <a:rPr lang="en-US" sz="1200" dirty="0"/>
              <a:t>In the </a:t>
            </a:r>
            <a:r>
              <a:rPr lang="en-US" sz="1200" b="1" dirty="0"/>
              <a:t>Password</a:t>
            </a:r>
            <a:r>
              <a:rPr lang="en-US" sz="1200" dirty="0"/>
              <a:t> field, enter your SIGNUM password.</a:t>
            </a:r>
          </a:p>
        </p:txBody>
      </p:sp>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Deploy an existing service (contd.) </a:t>
            </a:r>
            <a:endParaRPr lang="en-GB" sz="3600" dirty="0"/>
          </a:p>
        </p:txBody>
      </p:sp>
      <p:pic>
        <p:nvPicPr>
          <p:cNvPr id="18" name="Picture 17"/>
          <p:cNvPicPr/>
          <p:nvPr/>
        </p:nvPicPr>
        <p:blipFill rotWithShape="1">
          <a:blip r:embed="rId3">
            <a:extLst>
              <a:ext uri="{28A0092B-C50C-407E-A947-70E740481C1C}">
                <a14:useLocalDpi xmlns:a14="http://schemas.microsoft.com/office/drawing/2010/main" val="0"/>
              </a:ext>
            </a:extLst>
          </a:blip>
          <a:srcRect r="923" b="13262"/>
          <a:stretch/>
        </p:blipFill>
        <p:spPr>
          <a:xfrm>
            <a:off x="3902619" y="3404036"/>
            <a:ext cx="2775272" cy="516800"/>
          </a:xfrm>
          <a:prstGeom prst="rect">
            <a:avLst/>
          </a:prstGeom>
          <a:ln w="19050">
            <a:solidFill>
              <a:schemeClr val="tx2">
                <a:lumMod val="75000"/>
                <a:lumOff val="25000"/>
              </a:schemeClr>
            </a:solidFill>
          </a:ln>
        </p:spPr>
      </p:pic>
      <p:pic>
        <p:nvPicPr>
          <p:cNvPr id="4" name="Picture 3">
            <a:extLst>
              <a:ext uri="{FF2B5EF4-FFF2-40B4-BE49-F238E27FC236}">
                <a16:creationId xmlns:a16="http://schemas.microsoft.com/office/drawing/2014/main" id="{0238C1EB-3205-48DE-9B19-557E17815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07" y="1485125"/>
            <a:ext cx="2057400" cy="4529137"/>
          </a:xfrm>
          <a:prstGeom prst="rect">
            <a:avLst/>
          </a:prstGeom>
          <a:ln w="19050">
            <a:solidFill>
              <a:schemeClr val="tx2">
                <a:lumMod val="50000"/>
                <a:lumOff val="50000"/>
              </a:schemeClr>
            </a:solidFill>
          </a:ln>
        </p:spPr>
      </p:pic>
      <p:sp>
        <p:nvSpPr>
          <p:cNvPr id="24" name="Rectangle 23"/>
          <p:cNvSpPr/>
          <p:nvPr/>
        </p:nvSpPr>
        <p:spPr bwMode="auto">
          <a:xfrm>
            <a:off x="1055291" y="5637951"/>
            <a:ext cx="702421" cy="23595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9" name="TextBox 18">
            <a:extLst>
              <a:ext uri="{FF2B5EF4-FFF2-40B4-BE49-F238E27FC236}">
                <a16:creationId xmlns:a16="http://schemas.microsoft.com/office/drawing/2014/main" id="{66B0F5A8-4977-4507-A737-2C5C7082E963}"/>
              </a:ext>
            </a:extLst>
          </p:cNvPr>
          <p:cNvSpPr txBox="1"/>
          <p:nvPr/>
        </p:nvSpPr>
        <p:spPr bwMode="auto">
          <a:xfrm>
            <a:off x="3295138" y="5821217"/>
            <a:ext cx="483640" cy="430887"/>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2800" dirty="0">
                <a:solidFill>
                  <a:schemeClr val="accent2">
                    <a:lumMod val="50000"/>
                  </a:schemeClr>
                </a:solidFill>
                <a:sym typeface="Wingdings" panose="05000000000000000000" pitchFamily="2" charset="2"/>
              </a:rPr>
              <a:t></a:t>
            </a:r>
            <a:endParaRPr lang="en-US" sz="1200" dirty="0">
              <a:solidFill>
                <a:schemeClr val="accent2">
                  <a:lumMod val="50000"/>
                </a:schemeClr>
              </a:solidFill>
            </a:endParaRPr>
          </a:p>
        </p:txBody>
      </p:sp>
      <p:sp>
        <p:nvSpPr>
          <p:cNvPr id="20" name="TextBox 19">
            <a:extLst>
              <a:ext uri="{FF2B5EF4-FFF2-40B4-BE49-F238E27FC236}">
                <a16:creationId xmlns:a16="http://schemas.microsoft.com/office/drawing/2014/main" id="{7A71B628-9994-43F1-97A3-7C66426B8F79}"/>
              </a:ext>
            </a:extLst>
          </p:cNvPr>
          <p:cNvSpPr txBox="1"/>
          <p:nvPr/>
        </p:nvSpPr>
        <p:spPr bwMode="auto">
          <a:xfrm>
            <a:off x="3750202" y="5919934"/>
            <a:ext cx="4810145"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US" sz="1200" dirty="0"/>
              <a:t>Please move to the next slide to learn about deployment parameters.</a:t>
            </a:r>
          </a:p>
          <a:p>
            <a:pPr algn="l">
              <a:buClr>
                <a:schemeClr val="tx1"/>
              </a:buClr>
            </a:pPr>
            <a:endParaRPr lang="en-US" sz="1200" dirty="0"/>
          </a:p>
        </p:txBody>
      </p:sp>
      <p:sp>
        <p:nvSpPr>
          <p:cNvPr id="10" name="TextBox 9">
            <a:extLst>
              <a:ext uri="{FF2B5EF4-FFF2-40B4-BE49-F238E27FC236}">
                <a16:creationId xmlns:a16="http://schemas.microsoft.com/office/drawing/2014/main" id="{2100031A-CA72-42B3-961F-7401C347BBCC}"/>
              </a:ext>
            </a:extLst>
          </p:cNvPr>
          <p:cNvSpPr txBox="1"/>
          <p:nvPr/>
        </p:nvSpPr>
        <p:spPr bwMode="auto">
          <a:xfrm>
            <a:off x="3964397" y="4975788"/>
            <a:ext cx="7344493"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The values in the fields </a:t>
            </a:r>
            <a:r>
              <a:rPr lang="en-US" sz="1200" b="1" dirty="0" err="1"/>
              <a:t>UserId</a:t>
            </a:r>
            <a:r>
              <a:rPr lang="en-US" sz="1200" dirty="0"/>
              <a:t>, </a:t>
            </a:r>
            <a:r>
              <a:rPr lang="en-US" sz="1200" b="1" dirty="0"/>
              <a:t>Username </a:t>
            </a:r>
            <a:r>
              <a:rPr lang="en-US" sz="1200" dirty="0"/>
              <a:t>and </a:t>
            </a:r>
            <a:r>
              <a:rPr lang="en-US" sz="1200" b="1" dirty="0"/>
              <a:t>Password </a:t>
            </a:r>
            <a:r>
              <a:rPr lang="en-US" sz="1200" dirty="0"/>
              <a:t>will be used for authenticating MapR volume mount.</a:t>
            </a:r>
          </a:p>
        </p:txBody>
      </p:sp>
      <p:sp>
        <p:nvSpPr>
          <p:cNvPr id="23" name="TextBox 22">
            <a:extLst>
              <a:ext uri="{FF2B5EF4-FFF2-40B4-BE49-F238E27FC236}">
                <a16:creationId xmlns:a16="http://schemas.microsoft.com/office/drawing/2014/main" id="{399E169B-91B0-4639-A193-C95911FBB215}"/>
              </a:ext>
            </a:extLst>
          </p:cNvPr>
          <p:cNvSpPr txBox="1"/>
          <p:nvPr/>
        </p:nvSpPr>
        <p:spPr bwMode="auto">
          <a:xfrm>
            <a:off x="3953547" y="5306391"/>
            <a:ext cx="7748178" cy="55399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For the SFTP and </a:t>
            </a:r>
            <a:r>
              <a:rPr lang="en-US" sz="1200" dirty="0" err="1"/>
              <a:t>RStack</a:t>
            </a:r>
            <a:r>
              <a:rPr lang="en-US" sz="1200" dirty="0"/>
              <a:t> services, you will find an additional field</a:t>
            </a:r>
            <a:r>
              <a:rPr lang="en-US" sz="1200" b="1" dirty="0"/>
              <a:t> Service Password</a:t>
            </a:r>
            <a:r>
              <a:rPr lang="en-US" sz="1200" dirty="0"/>
              <a:t>. You may enter any desired value in this field. You can use your ESIGNUM and the service password entered here, to access the SFTP or the </a:t>
            </a:r>
            <a:r>
              <a:rPr lang="en-US" sz="1200" dirty="0" err="1"/>
              <a:t>RStack</a:t>
            </a:r>
            <a:r>
              <a:rPr lang="en-US" sz="1200" dirty="0"/>
              <a:t> service. </a:t>
            </a:r>
          </a:p>
        </p:txBody>
      </p:sp>
      <p:sp>
        <p:nvSpPr>
          <p:cNvPr id="25" name="TextBox 24">
            <a:extLst>
              <a:ext uri="{FF2B5EF4-FFF2-40B4-BE49-F238E27FC236}">
                <a16:creationId xmlns:a16="http://schemas.microsoft.com/office/drawing/2014/main" id="{38E4F261-C434-4FDF-B620-9BE49586436E}"/>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pic>
        <p:nvPicPr>
          <p:cNvPr id="15" name="Picture Placeholder 31">
            <a:extLst>
              <a:ext uri="{FF2B5EF4-FFF2-40B4-BE49-F238E27FC236}">
                <a16:creationId xmlns:a16="http://schemas.microsoft.com/office/drawing/2014/main" id="{404D86A7-8D3C-48A5-9300-58B24872F8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3470149" y="2939849"/>
            <a:ext cx="326713" cy="326713"/>
          </a:xfrm>
          <a:prstGeom prst="rect">
            <a:avLst/>
          </a:prstGeom>
        </p:spPr>
      </p:pic>
      <p:pic>
        <p:nvPicPr>
          <p:cNvPr id="16" name="Picture Placeholder 31">
            <a:extLst>
              <a:ext uri="{FF2B5EF4-FFF2-40B4-BE49-F238E27FC236}">
                <a16:creationId xmlns:a16="http://schemas.microsoft.com/office/drawing/2014/main" id="{BA2559A7-C983-4B16-B4B7-D1973C2C5A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3470149" y="4904764"/>
            <a:ext cx="326713" cy="326713"/>
          </a:xfrm>
          <a:prstGeom prst="rect">
            <a:avLst/>
          </a:prstGeom>
        </p:spPr>
      </p:pic>
      <p:pic>
        <p:nvPicPr>
          <p:cNvPr id="26" name="Picture Placeholder 31">
            <a:extLst>
              <a:ext uri="{FF2B5EF4-FFF2-40B4-BE49-F238E27FC236}">
                <a16:creationId xmlns:a16="http://schemas.microsoft.com/office/drawing/2014/main" id="{5BB26382-4426-41E4-A9F0-9C329A1686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3470148" y="5306391"/>
            <a:ext cx="326713" cy="326713"/>
          </a:xfrm>
          <a:prstGeom prst="rect">
            <a:avLst/>
          </a:prstGeom>
        </p:spPr>
      </p:pic>
    </p:spTree>
    <p:extLst>
      <p:ext uri="{BB962C8B-B14F-4D97-AF65-F5344CB8AC3E}">
        <p14:creationId xmlns:p14="http://schemas.microsoft.com/office/powerpoint/2010/main" val="7008416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90276" y="1367002"/>
            <a:ext cx="11233150" cy="5122283"/>
          </a:xfrm>
        </p:spPr>
        <p:txBody>
          <a:bodyPr/>
          <a:lstStyle/>
          <a:p>
            <a:pPr marL="287338" indent="-287338">
              <a:buFont typeface="+mj-lt"/>
              <a:buAutoNum type="arabicPeriod" startAt="5"/>
            </a:pPr>
            <a:r>
              <a:rPr lang="en-US" sz="1200" dirty="0"/>
              <a:t>Enter the required details and click </a:t>
            </a:r>
            <a:r>
              <a:rPr lang="en-US" sz="1200" b="1" dirty="0"/>
              <a:t>Submit</a:t>
            </a:r>
            <a:r>
              <a:rPr lang="en-US" sz="1200" dirty="0"/>
              <a:t>.</a:t>
            </a:r>
          </a:p>
          <a:p>
            <a:pPr marL="3082925" lvl="7" indent="-219075">
              <a:buFont typeface="Ericsson Hilda" panose="00000500000000000000" pitchFamily="2" charset="0"/>
              <a:buChar char="–"/>
            </a:pPr>
            <a:r>
              <a:rPr lang="en-US" sz="1200" dirty="0"/>
              <a:t>In the </a:t>
            </a:r>
            <a:r>
              <a:rPr lang="en-US" sz="1200" b="1" dirty="0"/>
              <a:t>Deployment Parameters </a:t>
            </a:r>
            <a:r>
              <a:rPr lang="en-US" sz="1200" dirty="0"/>
              <a:t>field, enter the parameters that you want to use in container pods. Use the following format to specify the deployment parameters.</a:t>
            </a:r>
          </a:p>
          <a:p>
            <a:pPr marL="2863850" lvl="7" indent="0">
              <a:buNone/>
            </a:pPr>
            <a:r>
              <a:rPr lang="en-US" sz="1200" dirty="0">
                <a:latin typeface="Courier New" panose="02070309020205020404" pitchFamily="49" charset="0"/>
                <a:cs typeface="Courier New" panose="02070309020205020404" pitchFamily="49" charset="0"/>
              </a:rPr>
              <a:t>  {“key1”:”value1”, “KEY2”:”VALUE2”}</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a:p>
            <a:pPr marL="2801937" lvl="7" indent="0">
              <a:buNone/>
            </a:pPr>
            <a:r>
              <a:rPr lang="en-US" sz="1200" dirty="0"/>
              <a:t>                   The deployments parameters are accessible as environment variables inside pods and should be a valid </a:t>
            </a:r>
            <a:r>
              <a:rPr lang="en-US" sz="1200" u="sng" dirty="0"/>
              <a:t>           </a:t>
            </a:r>
            <a:r>
              <a:rPr lang="en-US" sz="1200" dirty="0"/>
              <a:t>     </a:t>
            </a:r>
          </a:p>
          <a:p>
            <a:pPr marL="2801937" lvl="7" indent="0">
              <a:buNone/>
            </a:pPr>
            <a:r>
              <a:rPr lang="en-US" sz="1200" dirty="0"/>
              <a:t>                   The variables initialized as deployment parameters will be accessed using Kubernetes </a:t>
            </a:r>
            <a:r>
              <a:rPr lang="en-US" sz="1200" dirty="0" err="1"/>
              <a:t>configmap</a:t>
            </a:r>
            <a:r>
              <a:rPr lang="en-US" sz="1200" dirty="0"/>
              <a:t>. The number of   </a:t>
            </a:r>
          </a:p>
          <a:p>
            <a:pPr marL="2801937" lvl="7" indent="0">
              <a:buNone/>
            </a:pPr>
            <a:r>
              <a:rPr lang="en-US" sz="1200" dirty="0"/>
              <a:t>       parameters passed as deployment parameters will be defined in the manifest file as shown below. Ensure that you mention </a:t>
            </a:r>
          </a:p>
          <a:p>
            <a:pPr marL="2801937" lvl="7" indent="0">
              <a:buNone/>
            </a:pPr>
            <a:r>
              <a:rPr lang="en-US" sz="1200" dirty="0"/>
              <a:t>       the config map’s name as input-config-map (shown below), when you define a deployment parameter in the </a:t>
            </a:r>
          </a:p>
          <a:p>
            <a:pPr marL="2801937" lvl="7" indent="0">
              <a:buNone/>
            </a:pPr>
            <a:r>
              <a:rPr lang="en-US" sz="1200" dirty="0"/>
              <a:t>       manifest file.</a:t>
            </a:r>
          </a:p>
          <a:p>
            <a:pPr marL="2801937" lvl="7" indent="0">
              <a:buNone/>
            </a:pPr>
            <a:endParaRPr lang="en-US" sz="1200" dirty="0"/>
          </a:p>
        </p:txBody>
      </p:sp>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Deploy an Existing Service (Contd.) </a:t>
            </a:r>
            <a:endParaRPr lang="en-GB" sz="3600" dirty="0"/>
          </a:p>
        </p:txBody>
      </p:sp>
      <p:pic>
        <p:nvPicPr>
          <p:cNvPr id="4" name="Picture 3">
            <a:extLst>
              <a:ext uri="{FF2B5EF4-FFF2-40B4-BE49-F238E27FC236}">
                <a16:creationId xmlns:a16="http://schemas.microsoft.com/office/drawing/2014/main" id="{0238C1EB-3205-48DE-9B19-557E17815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07" y="1701025"/>
            <a:ext cx="2057400" cy="4529137"/>
          </a:xfrm>
          <a:prstGeom prst="rect">
            <a:avLst/>
          </a:prstGeom>
          <a:ln w="19050">
            <a:solidFill>
              <a:schemeClr val="tx2">
                <a:lumMod val="50000"/>
                <a:lumOff val="50000"/>
              </a:schemeClr>
            </a:solidFill>
          </a:ln>
        </p:spPr>
      </p:pic>
      <p:sp>
        <p:nvSpPr>
          <p:cNvPr id="24" name="Rectangle 23"/>
          <p:cNvSpPr/>
          <p:nvPr/>
        </p:nvSpPr>
        <p:spPr bwMode="auto">
          <a:xfrm>
            <a:off x="1055291" y="5790351"/>
            <a:ext cx="702421" cy="23595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9" name="TextBox 8">
            <a:extLst>
              <a:ext uri="{FF2B5EF4-FFF2-40B4-BE49-F238E27FC236}">
                <a16:creationId xmlns:a16="http://schemas.microsoft.com/office/drawing/2014/main" id="{B5872D9E-B15C-4BE6-ACFE-90F54063279A}"/>
              </a:ext>
            </a:extLst>
          </p:cNvPr>
          <p:cNvSpPr txBox="1"/>
          <p:nvPr/>
        </p:nvSpPr>
        <p:spPr bwMode="auto">
          <a:xfrm>
            <a:off x="10701676" y="2424036"/>
            <a:ext cx="549363"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u="sng" dirty="0"/>
              <a:t>JSON.</a:t>
            </a:r>
            <a:endParaRPr lang="en-US" sz="800" u="sng" dirty="0"/>
          </a:p>
        </p:txBody>
      </p:sp>
      <p:sp>
        <p:nvSpPr>
          <p:cNvPr id="17" name="TextBox 16">
            <a:extLst>
              <a:ext uri="{FF2B5EF4-FFF2-40B4-BE49-F238E27FC236}">
                <a16:creationId xmlns:a16="http://schemas.microsoft.com/office/drawing/2014/main" id="{4F831A2C-855B-4836-998E-67E6D21096C2}"/>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18" name="Picture Placeholder 31">
            <a:extLst>
              <a:ext uri="{FF2B5EF4-FFF2-40B4-BE49-F238E27FC236}">
                <a16:creationId xmlns:a16="http://schemas.microsoft.com/office/drawing/2014/main" id="{B62D2043-3E76-4BFE-B0D8-2A66A91A10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3597327" y="2435128"/>
            <a:ext cx="288874" cy="288874"/>
          </a:xfrm>
          <a:prstGeom prst="rect">
            <a:avLst/>
          </a:prstGeom>
        </p:spPr>
      </p:pic>
      <p:sp>
        <p:nvSpPr>
          <p:cNvPr id="3" name="TextBox 2">
            <a:extLst>
              <a:ext uri="{FF2B5EF4-FFF2-40B4-BE49-F238E27FC236}">
                <a16:creationId xmlns:a16="http://schemas.microsoft.com/office/drawing/2014/main" id="{9868C38E-83FD-4209-9DA9-5A633C54C136}"/>
              </a:ext>
            </a:extLst>
          </p:cNvPr>
          <p:cNvSpPr txBox="1"/>
          <p:nvPr/>
        </p:nvSpPr>
        <p:spPr bwMode="auto">
          <a:xfrm>
            <a:off x="8832851" y="3324793"/>
            <a:ext cx="2773968" cy="553998"/>
          </a:xfrm>
          <a:prstGeom prst="rect">
            <a:avLst/>
          </a:prstGeom>
          <a:solidFill>
            <a:schemeClr val="accent1"/>
          </a:solid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GB" sz="1200" dirty="0">
                <a:solidFill>
                  <a:schemeClr val="bg1"/>
                </a:solidFill>
              </a:rPr>
              <a:t>JavaScript Object Notation (JSON)</a:t>
            </a:r>
            <a:br>
              <a:rPr lang="en-GB" sz="1200" dirty="0">
                <a:solidFill>
                  <a:schemeClr val="bg1"/>
                </a:solidFill>
              </a:rPr>
            </a:br>
            <a:r>
              <a:rPr lang="en-GB" sz="1200" dirty="0">
                <a:solidFill>
                  <a:schemeClr val="bg1"/>
                </a:solidFill>
              </a:rPr>
              <a:t>is a format to transmit data between a server and a web application.</a:t>
            </a:r>
            <a:endParaRPr lang="en-US" sz="1200" dirty="0">
              <a:solidFill>
                <a:schemeClr val="bg1"/>
              </a:solidFill>
            </a:endParaRPr>
          </a:p>
        </p:txBody>
      </p:sp>
      <p:grpSp>
        <p:nvGrpSpPr>
          <p:cNvPr id="14" name="Group 13">
            <a:extLst>
              <a:ext uri="{FF2B5EF4-FFF2-40B4-BE49-F238E27FC236}">
                <a16:creationId xmlns:a16="http://schemas.microsoft.com/office/drawing/2014/main" id="{FD4F07D4-ED07-410B-B738-12FA6EAE3D16}"/>
              </a:ext>
            </a:extLst>
          </p:cNvPr>
          <p:cNvGrpSpPr/>
          <p:nvPr/>
        </p:nvGrpSpPr>
        <p:grpSpPr>
          <a:xfrm>
            <a:off x="3597327" y="3601792"/>
            <a:ext cx="2773968" cy="1942948"/>
            <a:chOff x="3537075" y="3411460"/>
            <a:chExt cx="2773968" cy="1942948"/>
          </a:xfrm>
        </p:grpSpPr>
        <p:pic>
          <p:nvPicPr>
            <p:cNvPr id="15" name="Picture 14">
              <a:extLst>
                <a:ext uri="{FF2B5EF4-FFF2-40B4-BE49-F238E27FC236}">
                  <a16:creationId xmlns:a16="http://schemas.microsoft.com/office/drawing/2014/main" id="{02EA2A17-3562-4C54-BEC2-6E76533773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7075" y="3411460"/>
              <a:ext cx="2773968" cy="1942948"/>
            </a:xfrm>
            <a:prstGeom prst="rect">
              <a:avLst/>
            </a:prstGeom>
            <a:ln w="19050">
              <a:solidFill>
                <a:schemeClr val="tx2">
                  <a:lumMod val="50000"/>
                  <a:lumOff val="50000"/>
                </a:schemeClr>
              </a:solidFill>
            </a:ln>
          </p:spPr>
        </p:pic>
        <p:sp>
          <p:nvSpPr>
            <p:cNvPr id="16" name="Arrow: Left 15">
              <a:extLst>
                <a:ext uri="{FF2B5EF4-FFF2-40B4-BE49-F238E27FC236}">
                  <a16:creationId xmlns:a16="http://schemas.microsoft.com/office/drawing/2014/main" id="{B0EE047E-7B9A-439B-BE46-4F24A512E0C9}"/>
                </a:ext>
              </a:extLst>
            </p:cNvPr>
            <p:cNvSpPr/>
            <p:nvPr/>
          </p:nvSpPr>
          <p:spPr bwMode="auto">
            <a:xfrm>
              <a:off x="5026575" y="3964468"/>
              <a:ext cx="250722" cy="142412"/>
            </a:xfrm>
            <a:prstGeom prst="lef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sp>
          <p:nvSpPr>
            <p:cNvPr id="20" name="Arrow: Left 19">
              <a:extLst>
                <a:ext uri="{FF2B5EF4-FFF2-40B4-BE49-F238E27FC236}">
                  <a16:creationId xmlns:a16="http://schemas.microsoft.com/office/drawing/2014/main" id="{234B32D9-6ED1-4FC9-B935-32E3072051B4}"/>
                </a:ext>
              </a:extLst>
            </p:cNvPr>
            <p:cNvSpPr/>
            <p:nvPr/>
          </p:nvSpPr>
          <p:spPr bwMode="auto">
            <a:xfrm>
              <a:off x="5043726" y="4587591"/>
              <a:ext cx="250722" cy="142412"/>
            </a:xfrm>
            <a:prstGeom prst="lef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sp>
          <p:nvSpPr>
            <p:cNvPr id="21" name="Arrow: Left 20">
              <a:extLst>
                <a:ext uri="{FF2B5EF4-FFF2-40B4-BE49-F238E27FC236}">
                  <a16:creationId xmlns:a16="http://schemas.microsoft.com/office/drawing/2014/main" id="{1A8EEC58-B041-44B8-A7BC-087C734C38CC}"/>
                </a:ext>
              </a:extLst>
            </p:cNvPr>
            <p:cNvSpPr/>
            <p:nvPr/>
          </p:nvSpPr>
          <p:spPr bwMode="auto">
            <a:xfrm>
              <a:off x="5845278" y="3837506"/>
              <a:ext cx="250722" cy="142412"/>
            </a:xfrm>
            <a:prstGeom prst="lef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sp>
          <p:nvSpPr>
            <p:cNvPr id="22" name="Arrow: Left 21">
              <a:extLst>
                <a:ext uri="{FF2B5EF4-FFF2-40B4-BE49-F238E27FC236}">
                  <a16:creationId xmlns:a16="http://schemas.microsoft.com/office/drawing/2014/main" id="{8E1D612F-8DED-4DAA-8ED5-A33665E269B3}"/>
                </a:ext>
              </a:extLst>
            </p:cNvPr>
            <p:cNvSpPr/>
            <p:nvPr/>
          </p:nvSpPr>
          <p:spPr bwMode="auto">
            <a:xfrm>
              <a:off x="5856129" y="4455812"/>
              <a:ext cx="250722" cy="142412"/>
            </a:xfrm>
            <a:prstGeom prst="lef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grpSp>
    </p:spTree>
    <p:extLst>
      <p:ext uri="{BB962C8B-B14F-4D97-AF65-F5344CB8AC3E}">
        <p14:creationId xmlns:p14="http://schemas.microsoft.com/office/powerpoint/2010/main" val="15430910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grpId="1" nodeType="afterEffect">
                                  <p:stCondLst>
                                    <p:cond delay="800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90276" y="1223921"/>
            <a:ext cx="11233150" cy="5302291"/>
          </a:xfrm>
          <a:ln>
            <a:noFill/>
          </a:ln>
        </p:spPr>
        <p:txBody>
          <a:bodyPr/>
          <a:lstStyle/>
          <a:p>
            <a:pPr marL="287338" lvl="6" indent="-287338">
              <a:buFont typeface="+mj-lt"/>
              <a:buAutoNum type="arabicPeriod" startAt="6"/>
            </a:pPr>
            <a:r>
              <a:rPr lang="en-GB" sz="1200" dirty="0"/>
              <a:t>Once the deployment is launched, a message indicating successful deployment is displayed.</a:t>
            </a:r>
          </a:p>
          <a:p>
            <a:pPr marL="465138" lvl="6" indent="-465138">
              <a:buFont typeface="+mj-lt"/>
              <a:buAutoNum type="arabicPeriod" startAt="6"/>
            </a:pPr>
            <a:endParaRPr lang="en-GB" sz="1200" dirty="0"/>
          </a:p>
          <a:p>
            <a:pPr marL="465138" lvl="6" indent="-465138">
              <a:buFont typeface="+mj-lt"/>
              <a:buAutoNum type="arabicPeriod" startAt="6"/>
            </a:pPr>
            <a:endParaRPr lang="en-GB" sz="1200" dirty="0"/>
          </a:p>
          <a:p>
            <a:pPr marL="465138" lvl="6" indent="-465138">
              <a:buFont typeface="+mj-lt"/>
              <a:buAutoNum type="arabicPeriod" startAt="6"/>
            </a:pPr>
            <a:endParaRPr lang="en-GB" sz="1200" dirty="0"/>
          </a:p>
          <a:p>
            <a:pPr marL="287338" lvl="6" indent="-287338">
              <a:buFont typeface="+mj-lt"/>
              <a:buAutoNum type="arabicPeriod" startAt="6"/>
            </a:pPr>
            <a:r>
              <a:rPr lang="en-GB" sz="1200" dirty="0"/>
              <a:t>Navigate to the </a:t>
            </a:r>
            <a:r>
              <a:rPr lang="en-GB" sz="1200" b="1" dirty="0"/>
              <a:t>Deployments</a:t>
            </a:r>
            <a:r>
              <a:rPr lang="en-GB" sz="1200" dirty="0"/>
              <a:t> tab and view the deployment details. </a:t>
            </a:r>
            <a:r>
              <a:rPr lang="en-US" sz="1200" dirty="0"/>
              <a:t>If the </a:t>
            </a:r>
            <a:r>
              <a:rPr lang="en-US" sz="1200" b="1" dirty="0"/>
              <a:t>Status </a:t>
            </a:r>
            <a:r>
              <a:rPr lang="en-US" sz="1200" dirty="0"/>
              <a:t>of the deployment is </a:t>
            </a:r>
            <a:r>
              <a:rPr lang="en-US" sz="1200" b="1" dirty="0"/>
              <a:t>Pending or</a:t>
            </a:r>
            <a:r>
              <a:rPr lang="en-US" sz="1200" dirty="0"/>
              <a:t> </a:t>
            </a:r>
            <a:r>
              <a:rPr lang="en-US" sz="1200" b="1" dirty="0"/>
              <a:t>Spawning</a:t>
            </a:r>
            <a:r>
              <a:rPr lang="en-US" sz="1200" dirty="0"/>
              <a:t>, click </a:t>
            </a:r>
            <a:r>
              <a:rPr lang="en-US" sz="1200" b="1" dirty="0"/>
              <a:t>Refresh</a:t>
            </a:r>
            <a:r>
              <a:rPr lang="en-US" sz="1200" dirty="0"/>
              <a:t> to view the updated status.</a:t>
            </a:r>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US" sz="1200" dirty="0"/>
          </a:p>
          <a:p>
            <a:pPr marL="287338" lvl="6" indent="-287338">
              <a:buFont typeface="+mj-lt"/>
              <a:buAutoNum type="arabicPeriod" startAt="6"/>
            </a:pPr>
            <a:endParaRPr lang="en-GB" sz="800" dirty="0"/>
          </a:p>
          <a:p>
            <a:pPr marL="287338" lvl="6" indent="-287338">
              <a:buFont typeface="+mj-lt"/>
              <a:buAutoNum type="arabicPeriod" startAt="6"/>
            </a:pPr>
            <a:r>
              <a:rPr lang="en-GB" sz="1200" dirty="0"/>
              <a:t>Once the deployment is complete, the </a:t>
            </a:r>
            <a:r>
              <a:rPr lang="en-GB" sz="1200" b="1" dirty="0"/>
              <a:t>Status </a:t>
            </a:r>
            <a:r>
              <a:rPr lang="en-GB" sz="1200" dirty="0"/>
              <a:t>changes to </a:t>
            </a:r>
            <a:r>
              <a:rPr lang="en-GB" sz="1200" b="1" dirty="0"/>
              <a:t>ACTIVE</a:t>
            </a:r>
            <a:r>
              <a:rPr lang="en-GB" sz="1200" dirty="0"/>
              <a:t>. The server link appears below the service name in the </a:t>
            </a:r>
            <a:r>
              <a:rPr lang="en-GB" sz="1200" b="1" dirty="0"/>
              <a:t>Name</a:t>
            </a:r>
            <a:r>
              <a:rPr lang="en-GB" sz="1200" dirty="0"/>
              <a:t> column. </a:t>
            </a: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465138" lvl="6" indent="-465138">
              <a:buFont typeface="+mj-lt"/>
              <a:buAutoNum type="arabicPeriod" startAt="6"/>
            </a:pPr>
            <a:endParaRPr lang="en-US" sz="1200" dirty="0"/>
          </a:p>
          <a:p>
            <a:pPr marL="922338" lvl="7" indent="-465138">
              <a:buFont typeface="+mj-lt"/>
              <a:buAutoNum type="arabicPeriod" startAt="6"/>
            </a:pPr>
            <a:endParaRPr lang="en-GB" sz="1200" dirty="0"/>
          </a:p>
        </p:txBody>
      </p:sp>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Deploy an existing service (contd.) </a:t>
            </a:r>
            <a:endParaRPr lang="en-GB" sz="3600" dirty="0"/>
          </a:p>
        </p:txBody>
      </p:sp>
      <p:sp>
        <p:nvSpPr>
          <p:cNvPr id="21" name="TextBox 20"/>
          <p:cNvSpPr txBox="1"/>
          <p:nvPr/>
        </p:nvSpPr>
        <p:spPr bwMode="auto">
          <a:xfrm>
            <a:off x="1209060" y="5932610"/>
            <a:ext cx="1063878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marL="0" lvl="6"/>
            <a:r>
              <a:rPr lang="en-GB" sz="1200" dirty="0"/>
              <a:t>Instead of the server link, if the word </a:t>
            </a:r>
            <a:r>
              <a:rPr lang="en-GB" sz="1200" b="1" dirty="0"/>
              <a:t>Deploying </a:t>
            </a:r>
            <a:r>
              <a:rPr lang="en-GB" sz="1200" dirty="0"/>
              <a:t>appears below the service name, then wait for sometime or click </a:t>
            </a:r>
            <a:r>
              <a:rPr lang="en-GB" sz="1200" b="1" dirty="0"/>
              <a:t>Refresh</a:t>
            </a:r>
            <a:r>
              <a:rPr lang="en-GB" sz="1200" dirty="0"/>
              <a:t> to check if the deployment is complete.</a:t>
            </a:r>
            <a:r>
              <a:rPr lang="en-US" sz="1200" dirty="0"/>
              <a:t> If deployment is not successful even after some time (~10 minutes), write a mail to nsc.team@ericsson.com.</a:t>
            </a:r>
            <a:r>
              <a:rPr lang="en-GB" sz="1200" dirty="0"/>
              <a:t> </a:t>
            </a:r>
            <a:endParaRPr lang="en-GB" sz="800" dirty="0"/>
          </a:p>
        </p:txBody>
      </p:sp>
      <p:pic>
        <p:nvPicPr>
          <p:cNvPr id="20" name="Picture 19"/>
          <p:cNvPicPr/>
          <p:nvPr/>
        </p:nvPicPr>
        <p:blipFill rotWithShape="1">
          <a:blip r:embed="rId3">
            <a:extLst>
              <a:ext uri="{28A0092B-C50C-407E-A947-70E740481C1C}">
                <a14:useLocalDpi xmlns:a14="http://schemas.microsoft.com/office/drawing/2010/main" val="0"/>
              </a:ext>
            </a:extLst>
          </a:blip>
          <a:srcRect l="1772" t="11825" r="2172" b="11985"/>
          <a:stretch/>
        </p:blipFill>
        <p:spPr>
          <a:xfrm>
            <a:off x="876456" y="1535403"/>
            <a:ext cx="3284621" cy="457201"/>
          </a:xfrm>
          <a:prstGeom prst="rect">
            <a:avLst/>
          </a:prstGeom>
          <a:ln>
            <a:noFill/>
          </a:ln>
        </p:spPr>
      </p:pic>
      <p:pic>
        <p:nvPicPr>
          <p:cNvPr id="22" name="Picture 21"/>
          <p:cNvPicPr/>
          <p:nvPr/>
        </p:nvPicPr>
        <p:blipFill rotWithShape="1">
          <a:blip r:embed="rId4">
            <a:extLst>
              <a:ext uri="{28A0092B-C50C-407E-A947-70E740481C1C}">
                <a14:useLocalDpi xmlns:a14="http://schemas.microsoft.com/office/drawing/2010/main" val="0"/>
              </a:ext>
            </a:extLst>
          </a:blip>
          <a:srcRect l="12956" t="5679" b="18422"/>
          <a:stretch/>
        </p:blipFill>
        <p:spPr>
          <a:xfrm>
            <a:off x="889156" y="2426160"/>
            <a:ext cx="8370074" cy="1826968"/>
          </a:xfrm>
          <a:prstGeom prst="rect">
            <a:avLst/>
          </a:prstGeom>
          <a:ln w="19050">
            <a:solidFill>
              <a:schemeClr val="tx2">
                <a:lumMod val="50000"/>
                <a:lumOff val="50000"/>
              </a:schemeClr>
            </a:solidFill>
          </a:ln>
        </p:spPr>
      </p:pic>
      <p:sp>
        <p:nvSpPr>
          <p:cNvPr id="13" name="Rectangle 12"/>
          <p:cNvSpPr/>
          <p:nvPr/>
        </p:nvSpPr>
        <p:spPr bwMode="auto">
          <a:xfrm>
            <a:off x="1089175" y="2538382"/>
            <a:ext cx="1071317" cy="269679"/>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6" name="Rectangle 15"/>
          <p:cNvSpPr/>
          <p:nvPr/>
        </p:nvSpPr>
        <p:spPr bwMode="auto">
          <a:xfrm>
            <a:off x="1104734" y="3758102"/>
            <a:ext cx="8113802" cy="414151"/>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23" name="Picture 22"/>
          <p:cNvPicPr/>
          <p:nvPr/>
        </p:nvPicPr>
        <p:blipFill rotWithShape="1">
          <a:blip r:embed="rId5">
            <a:extLst>
              <a:ext uri="{28A0092B-C50C-407E-A947-70E740481C1C}">
                <a14:useLocalDpi xmlns:a14="http://schemas.microsoft.com/office/drawing/2010/main" val="0"/>
              </a:ext>
            </a:extLst>
          </a:blip>
          <a:srcRect t="40631"/>
          <a:stretch/>
        </p:blipFill>
        <p:spPr>
          <a:xfrm>
            <a:off x="889156" y="4783388"/>
            <a:ext cx="8370074" cy="1020013"/>
          </a:xfrm>
          <a:prstGeom prst="rect">
            <a:avLst/>
          </a:prstGeom>
          <a:ln w="19050">
            <a:solidFill>
              <a:schemeClr val="tx2">
                <a:lumMod val="50000"/>
                <a:lumOff val="50000"/>
              </a:schemeClr>
            </a:solidFill>
          </a:ln>
        </p:spPr>
      </p:pic>
      <p:sp>
        <p:nvSpPr>
          <p:cNvPr id="24" name="Rectangle 23"/>
          <p:cNvSpPr/>
          <p:nvPr/>
        </p:nvSpPr>
        <p:spPr bwMode="auto">
          <a:xfrm>
            <a:off x="6399619" y="5362785"/>
            <a:ext cx="601580" cy="288886"/>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5" name="Rectangle 24"/>
          <p:cNvSpPr/>
          <p:nvPr/>
        </p:nvSpPr>
        <p:spPr bwMode="auto">
          <a:xfrm>
            <a:off x="8314314" y="2609190"/>
            <a:ext cx="768348" cy="198871"/>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6" name="Rectangle 25"/>
          <p:cNvSpPr/>
          <p:nvPr/>
        </p:nvSpPr>
        <p:spPr bwMode="auto">
          <a:xfrm>
            <a:off x="1178188" y="5501778"/>
            <a:ext cx="601580" cy="149893"/>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30" name="TextBox 29">
            <a:extLst>
              <a:ext uri="{FF2B5EF4-FFF2-40B4-BE49-F238E27FC236}">
                <a16:creationId xmlns:a16="http://schemas.microsoft.com/office/drawing/2014/main" id="{B11703B0-2AD0-4123-9146-710E725D9DD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pic>
        <p:nvPicPr>
          <p:cNvPr id="27" name="Picture Placeholder 31">
            <a:extLst>
              <a:ext uri="{FF2B5EF4-FFF2-40B4-BE49-F238E27FC236}">
                <a16:creationId xmlns:a16="http://schemas.microsoft.com/office/drawing/2014/main" id="{BD788B26-080F-4241-8FF5-748522BE4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818053" y="5920666"/>
            <a:ext cx="348103" cy="348103"/>
          </a:xfrm>
          <a:prstGeom prst="rect">
            <a:avLst/>
          </a:prstGeom>
        </p:spPr>
      </p:pic>
    </p:spTree>
    <p:extLst>
      <p:ext uri="{BB962C8B-B14F-4D97-AF65-F5344CB8AC3E}">
        <p14:creationId xmlns:p14="http://schemas.microsoft.com/office/powerpoint/2010/main" val="172128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3E27-91C8-4FF9-A44F-23790873B168}"/>
              </a:ext>
            </a:extLst>
          </p:cNvPr>
          <p:cNvSpPr>
            <a:spLocks noGrp="1"/>
          </p:cNvSpPr>
          <p:nvPr>
            <p:ph sz="quarter" idx="3"/>
          </p:nvPr>
        </p:nvSpPr>
        <p:spPr>
          <a:xfrm>
            <a:off x="6240463" y="1272212"/>
            <a:ext cx="5472112" cy="4965075"/>
          </a:xfrm>
        </p:spPr>
        <p:txBody>
          <a:bodyPr/>
          <a:lstStyle/>
          <a:p>
            <a:pPr marL="0" indent="0">
              <a:buNone/>
            </a:pPr>
            <a:r>
              <a:rPr lang="en-US" sz="1400" dirty="0"/>
              <a:t>The procedure for deploying a custom service is the same as used when </a:t>
            </a:r>
            <a:r>
              <a:rPr lang="en-US" sz="1400" dirty="0">
                <a:hlinkClick r:id="rId3" action="ppaction://hlinksldjump"/>
              </a:rPr>
              <a:t>deploying an existing service</a:t>
            </a:r>
            <a:r>
              <a:rPr lang="en-US" sz="1400" dirty="0"/>
              <a:t>. However, while deploying a group-specific service, you have the flexibility to choose one or more volumes in the </a:t>
            </a:r>
            <a:r>
              <a:rPr lang="en-US" sz="1400" b="1" dirty="0"/>
              <a:t>MapR Volumes </a:t>
            </a:r>
            <a:r>
              <a:rPr lang="en-US" sz="1400" dirty="0"/>
              <a:t>field.  This feature is particularly useful when your data is stored in multiple volumes. To learn more about this feature and also how to access multiple persistent volumes, please read our blog </a:t>
            </a:r>
            <a:r>
              <a:rPr lang="en-US" sz="1400" dirty="0">
                <a:hlinkClick r:id="rId4"/>
              </a:rPr>
              <a:t>Freedom to use multiple volumes for custom services</a:t>
            </a:r>
            <a:endParaRPr lang="en-US" sz="1400" dirty="0"/>
          </a:p>
          <a:p>
            <a:pPr marL="0" indent="0">
              <a:buNone/>
            </a:pPr>
            <a:endParaRPr lang="en-US" sz="1400" dirty="0"/>
          </a:p>
          <a:p>
            <a:pPr marL="0" indent="0">
              <a:buNone/>
            </a:pPr>
            <a:endParaRPr lang="en-US" sz="1400" dirty="0"/>
          </a:p>
          <a:p>
            <a:pPr marL="0" indent="0">
              <a:buNone/>
            </a:pPr>
            <a:endParaRPr lang="en-US" sz="1400" dirty="0"/>
          </a:p>
          <a:p>
            <a:endParaRPr lang="sv-SE" dirty="0"/>
          </a:p>
        </p:txBody>
      </p:sp>
      <p:sp>
        <p:nvSpPr>
          <p:cNvPr id="7" name="Content Placeholder 6"/>
          <p:cNvSpPr>
            <a:spLocks noGrp="1"/>
          </p:cNvSpPr>
          <p:nvPr>
            <p:ph sz="half" idx="1"/>
          </p:nvPr>
        </p:nvSpPr>
        <p:spPr>
          <a:xfrm>
            <a:off x="479425" y="1272212"/>
            <a:ext cx="5472113" cy="4965075"/>
          </a:xfrm>
        </p:spPr>
        <p:txBody>
          <a:bodyPr/>
          <a:lstStyle/>
          <a:p>
            <a:pPr marL="0" indent="0">
              <a:buNone/>
            </a:pPr>
            <a:r>
              <a:rPr lang="en-US" sz="1400" dirty="0"/>
              <a:t>To deploy a custom service, the custom service should be added to the NSC platform. Contact your Group Administrator to add a custom service under the </a:t>
            </a:r>
            <a:r>
              <a:rPr lang="en-US" sz="1400" b="1" dirty="0"/>
              <a:t>Group Specific Services</a:t>
            </a:r>
            <a:r>
              <a:rPr lang="en-US" sz="1400" dirty="0"/>
              <a:t> category.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GB" sz="1400" dirty="0"/>
          </a:p>
        </p:txBody>
      </p:sp>
      <p:sp>
        <p:nvSpPr>
          <p:cNvPr id="4" name="Title 3"/>
          <p:cNvSpPr>
            <a:spLocks noGrp="1"/>
          </p:cNvSpPr>
          <p:nvPr>
            <p:ph type="title"/>
          </p:nvPr>
        </p:nvSpPr>
        <p:spPr>
          <a:xfrm>
            <a:off x="479425" y="476250"/>
            <a:ext cx="8353426" cy="520859"/>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Deploying a custom service</a:t>
            </a:r>
            <a:endParaRPr lang="en-GB" sz="3600" dirty="0"/>
          </a:p>
        </p:txBody>
      </p:sp>
      <p:sp>
        <p:nvSpPr>
          <p:cNvPr id="2" name="TextBox 1"/>
          <p:cNvSpPr txBox="1"/>
          <p:nvPr/>
        </p:nvSpPr>
        <p:spPr bwMode="auto">
          <a:xfrm>
            <a:off x="889388" y="2766504"/>
            <a:ext cx="500252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If you are a group administrator, refer to the slide </a:t>
            </a:r>
            <a:r>
              <a:rPr lang="en-US" sz="1200" dirty="0">
                <a:hlinkClick r:id="rId5" action="ppaction://hlinksldjump"/>
              </a:rPr>
              <a:t>Add a Custom Service </a:t>
            </a:r>
            <a:r>
              <a:rPr lang="en-US" sz="1200" dirty="0"/>
              <a:t>to learn how to add a service to the NSC platform.</a:t>
            </a:r>
          </a:p>
        </p:txBody>
      </p:sp>
      <p:sp>
        <p:nvSpPr>
          <p:cNvPr id="9" name="TextBox 8">
            <a:extLst>
              <a:ext uri="{FF2B5EF4-FFF2-40B4-BE49-F238E27FC236}">
                <a16:creationId xmlns:a16="http://schemas.microsoft.com/office/drawing/2014/main" id="{0316AE49-37B3-44EE-AAA3-7C0D582B71BB}"/>
              </a:ext>
            </a:extLst>
          </p:cNvPr>
          <p:cNvSpPr txBox="1"/>
          <p:nvPr/>
        </p:nvSpPr>
        <p:spPr bwMode="auto">
          <a:xfrm>
            <a:off x="873830" y="2252290"/>
            <a:ext cx="5077708"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200" dirty="0"/>
              <a:t>To know your Group Administrator, view the attached Excel sheet in the </a:t>
            </a:r>
            <a:r>
              <a:rPr lang="en-US" sz="1200" dirty="0">
                <a:hlinkClick r:id="rId6"/>
              </a:rPr>
              <a:t>My Support knowledge article</a:t>
            </a:r>
            <a:r>
              <a:rPr lang="en-US" sz="1200" dirty="0"/>
              <a:t>. </a:t>
            </a:r>
          </a:p>
        </p:txBody>
      </p:sp>
      <p:pic>
        <p:nvPicPr>
          <p:cNvPr id="12" name="Picture 11">
            <a:extLst>
              <a:ext uri="{FF2B5EF4-FFF2-40B4-BE49-F238E27FC236}">
                <a16:creationId xmlns:a16="http://schemas.microsoft.com/office/drawing/2014/main" id="{12D0F902-86B2-4961-A091-50B8FC04A0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1880" y="2886770"/>
            <a:ext cx="3134220" cy="3581330"/>
          </a:xfrm>
          <a:prstGeom prst="rect">
            <a:avLst/>
          </a:prstGeom>
          <a:ln w="19050">
            <a:solidFill>
              <a:schemeClr val="tx2">
                <a:lumMod val="50000"/>
                <a:lumOff val="50000"/>
              </a:schemeClr>
            </a:solidFill>
          </a:ln>
        </p:spPr>
      </p:pic>
      <p:sp>
        <p:nvSpPr>
          <p:cNvPr id="13" name="TextBox 12">
            <a:extLst>
              <a:ext uri="{FF2B5EF4-FFF2-40B4-BE49-F238E27FC236}">
                <a16:creationId xmlns:a16="http://schemas.microsoft.com/office/drawing/2014/main" id="{EEF2F646-2370-47B4-B6EB-53B2CC5E343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8" action="ppaction://hlinksldjump"/>
              </a:rPr>
              <a:t>Back to index</a:t>
            </a:r>
            <a:endParaRPr lang="en-GB" sz="900" dirty="0">
              <a:solidFill>
                <a:schemeClr val="tx1"/>
              </a:solidFill>
            </a:endParaRPr>
          </a:p>
        </p:txBody>
      </p:sp>
      <p:pic>
        <p:nvPicPr>
          <p:cNvPr id="11" name="Picture Placeholder 31">
            <a:extLst>
              <a:ext uri="{FF2B5EF4-FFF2-40B4-BE49-F238E27FC236}">
                <a16:creationId xmlns:a16="http://schemas.microsoft.com/office/drawing/2014/main" id="{05EBC6A7-A5CF-4E27-81CE-24F9FBCEDB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516608" y="2276182"/>
            <a:ext cx="320040" cy="320040"/>
          </a:xfrm>
          <a:prstGeom prst="rect">
            <a:avLst/>
          </a:prstGeom>
        </p:spPr>
      </p:pic>
      <p:pic>
        <p:nvPicPr>
          <p:cNvPr id="14" name="Picture Placeholder 31">
            <a:extLst>
              <a:ext uri="{FF2B5EF4-FFF2-40B4-BE49-F238E27FC236}">
                <a16:creationId xmlns:a16="http://schemas.microsoft.com/office/drawing/2014/main" id="{556668E8-CA9B-4925-88A8-42A2B7A261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516608" y="2766504"/>
            <a:ext cx="320040" cy="320040"/>
          </a:xfrm>
          <a:prstGeom prst="rect">
            <a:avLst/>
          </a:prstGeom>
        </p:spPr>
      </p:pic>
    </p:spTree>
    <p:extLst>
      <p:ext uri="{BB962C8B-B14F-4D97-AF65-F5344CB8AC3E}">
        <p14:creationId xmlns:p14="http://schemas.microsoft.com/office/powerpoint/2010/main" val="4036941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15521" y="1724355"/>
            <a:ext cx="11233150" cy="4392612"/>
          </a:xfrm>
        </p:spPr>
        <p:txBody>
          <a:bodyPr/>
          <a:lstStyle/>
          <a:p>
            <a:pPr marL="287338" indent="-287338">
              <a:buFont typeface="+mj-lt"/>
              <a:buAutoNum type="arabicPeriod"/>
            </a:pPr>
            <a:r>
              <a:rPr lang="en-US" sz="1200" dirty="0"/>
              <a:t>On the </a:t>
            </a:r>
            <a:r>
              <a:rPr lang="en-US" sz="1200" b="1" dirty="0"/>
              <a:t>Deployments</a:t>
            </a:r>
            <a:r>
              <a:rPr lang="en-US" sz="1200" dirty="0"/>
              <a:t> tab, corresponding to the required deployment, click the </a:t>
            </a:r>
            <a:r>
              <a:rPr lang="en-US" sz="1200" b="1" dirty="0"/>
              <a:t>Edit</a:t>
            </a:r>
            <a:r>
              <a:rPr lang="en-US" sz="1200" dirty="0"/>
              <a:t> button.</a:t>
            </a:r>
          </a:p>
          <a:p>
            <a:pPr marL="342900" lvl="2" indent="0">
              <a:buNone/>
            </a:pPr>
            <a:r>
              <a:rPr lang="en-US" sz="1200" dirty="0"/>
              <a:t>          Only </a:t>
            </a:r>
            <a:r>
              <a:rPr lang="en-US" sz="1200" b="1" dirty="0"/>
              <a:t>Active </a:t>
            </a:r>
            <a:r>
              <a:rPr lang="en-US" sz="1200" dirty="0"/>
              <a:t>deployments can be replicated.</a:t>
            </a:r>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r>
              <a:rPr lang="en-US" sz="1200" dirty="0"/>
              <a:t>In the </a:t>
            </a:r>
            <a:r>
              <a:rPr lang="en-US" sz="1200" b="1" dirty="0"/>
              <a:t>Edit</a:t>
            </a:r>
            <a:r>
              <a:rPr lang="en-US" sz="1200" dirty="0"/>
              <a:t> &lt;</a:t>
            </a:r>
            <a:r>
              <a:rPr lang="en-US" sz="1200" i="1" dirty="0"/>
              <a:t>Deployment</a:t>
            </a:r>
            <a:r>
              <a:rPr lang="en-US" sz="1200" dirty="0"/>
              <a:t>&gt; section, select the </a:t>
            </a:r>
            <a:r>
              <a:rPr lang="en-US" sz="1200" b="1" dirty="0"/>
              <a:t>Scalable Resource </a:t>
            </a:r>
            <a:r>
              <a:rPr lang="en-US" sz="1200" dirty="0"/>
              <a:t>and the number of replicas you want to create. Click </a:t>
            </a:r>
            <a:r>
              <a:rPr lang="en-US" sz="1200" b="1" dirty="0"/>
              <a:t>Submit</a:t>
            </a:r>
            <a:r>
              <a:rPr lang="en-US" sz="1200" dirty="0"/>
              <a:t>.</a:t>
            </a:r>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GB"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538" y="4442889"/>
            <a:ext cx="2514600" cy="1873460"/>
          </a:xfrm>
          <a:prstGeom prst="rect">
            <a:avLst/>
          </a:prstGeom>
          <a:ln w="19050">
            <a:solidFill>
              <a:schemeClr val="tx2">
                <a:lumMod val="50000"/>
                <a:lumOff val="50000"/>
              </a:schemeClr>
            </a:solidFill>
          </a:ln>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82" y="2335536"/>
            <a:ext cx="7315200" cy="1740486"/>
          </a:xfrm>
          <a:prstGeom prst="rect">
            <a:avLst/>
          </a:prstGeom>
          <a:ln w="19050">
            <a:solidFill>
              <a:schemeClr val="tx2">
                <a:lumMod val="50000"/>
                <a:lumOff val="50000"/>
              </a:schemeClr>
            </a:solidFill>
          </a:ln>
        </p:spPr>
      </p:pic>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deployment replicas</a:t>
            </a:r>
            <a:endParaRPr lang="en-GB" sz="3600" dirty="0"/>
          </a:p>
        </p:txBody>
      </p:sp>
      <p:sp>
        <p:nvSpPr>
          <p:cNvPr id="6" name="TextBox 5"/>
          <p:cNvSpPr txBox="1"/>
          <p:nvPr/>
        </p:nvSpPr>
        <p:spPr bwMode="auto">
          <a:xfrm>
            <a:off x="517173" y="1187780"/>
            <a:ext cx="11268428" cy="427735"/>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You can create any number of replicas of a service deployed, from the </a:t>
            </a:r>
            <a:r>
              <a:rPr lang="en-US" sz="1400" b="1" dirty="0"/>
              <a:t>Deployments</a:t>
            </a:r>
            <a:r>
              <a:rPr lang="en-US" sz="1400" dirty="0"/>
              <a:t> tab.</a:t>
            </a:r>
            <a:br>
              <a:rPr lang="en-US" sz="1400" dirty="0"/>
            </a:br>
            <a:r>
              <a:rPr lang="en-US" sz="1400" dirty="0"/>
              <a:t>The following steps will help you create replicas of your deployment.</a:t>
            </a:r>
            <a:endParaRPr lang="en-GB" sz="800" dirty="0"/>
          </a:p>
        </p:txBody>
      </p:sp>
      <p:sp>
        <p:nvSpPr>
          <p:cNvPr id="8" name="Rectangle 7"/>
          <p:cNvSpPr/>
          <p:nvPr/>
        </p:nvSpPr>
        <p:spPr bwMode="auto">
          <a:xfrm>
            <a:off x="7246743" y="3598890"/>
            <a:ext cx="250936" cy="376539"/>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4" name="Rectangle 13"/>
          <p:cNvSpPr/>
          <p:nvPr/>
        </p:nvSpPr>
        <p:spPr bwMode="auto">
          <a:xfrm>
            <a:off x="1082902" y="5916620"/>
            <a:ext cx="760186" cy="234500"/>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9" name="Rectangle 18"/>
          <p:cNvSpPr/>
          <p:nvPr/>
        </p:nvSpPr>
        <p:spPr bwMode="auto">
          <a:xfrm>
            <a:off x="1082902" y="2378304"/>
            <a:ext cx="861454" cy="24246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13" name="Picture Placeholder 31">
            <a:extLst>
              <a:ext uri="{FF2B5EF4-FFF2-40B4-BE49-F238E27FC236}">
                <a16:creationId xmlns:a16="http://schemas.microsoft.com/office/drawing/2014/main" id="{AC372789-3468-48D9-AD95-17DC091E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839410" y="1946286"/>
            <a:ext cx="288874" cy="288874"/>
          </a:xfrm>
          <a:prstGeom prst="rect">
            <a:avLst/>
          </a:prstGeom>
        </p:spPr>
      </p:pic>
      <p:sp>
        <p:nvSpPr>
          <p:cNvPr id="17" name="TextBox 16">
            <a:extLst>
              <a:ext uri="{FF2B5EF4-FFF2-40B4-BE49-F238E27FC236}">
                <a16:creationId xmlns:a16="http://schemas.microsoft.com/office/drawing/2014/main" id="{289EA4B0-8EA2-467D-972E-32AF3279C1CF}"/>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472870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3"/>
          </p:nvPr>
        </p:nvSpPr>
        <p:spPr>
          <a:xfrm>
            <a:off x="6096795" y="1896448"/>
            <a:ext cx="5472112" cy="4392613"/>
          </a:xfrm>
        </p:spPr>
        <p:txBody>
          <a:bodyPr/>
          <a:lstStyle/>
          <a:p>
            <a:pPr marL="228600" indent="-228600">
              <a:buFont typeface="+mj-lt"/>
              <a:buAutoNum type="arabicPeriod" startAt="3"/>
            </a:pPr>
            <a:r>
              <a:rPr lang="en-US" sz="1200" dirty="0"/>
              <a:t>View the usage details of CPU and RAM .</a:t>
            </a:r>
          </a:p>
          <a:p>
            <a:pPr marL="0" indent="0">
              <a:buNone/>
            </a:pPr>
            <a:endParaRPr lang="en-GB" dirty="0"/>
          </a:p>
        </p:txBody>
      </p:sp>
      <p:sp>
        <p:nvSpPr>
          <p:cNvPr id="3" name="Content Placeholder 2"/>
          <p:cNvSpPr>
            <a:spLocks noGrp="1"/>
          </p:cNvSpPr>
          <p:nvPr>
            <p:ph sz="half" idx="1"/>
          </p:nvPr>
        </p:nvSpPr>
        <p:spPr>
          <a:xfrm>
            <a:off x="479425" y="1912885"/>
            <a:ext cx="5472113" cy="4392612"/>
          </a:xfrm>
        </p:spPr>
        <p:txBody>
          <a:bodyPr/>
          <a:lstStyle/>
          <a:p>
            <a:pPr marL="288925" indent="-288925">
              <a:buFont typeface="+mj-lt"/>
              <a:buAutoNum type="arabicPeriod"/>
            </a:pPr>
            <a:r>
              <a:rPr lang="en-US" sz="1200" dirty="0"/>
              <a:t>Click the </a:t>
            </a:r>
            <a:r>
              <a:rPr lang="en-US" sz="1200" b="1" dirty="0"/>
              <a:t>Monitoring</a:t>
            </a:r>
            <a:r>
              <a:rPr lang="en-US" sz="1200" dirty="0"/>
              <a:t> tab on the left menu.</a:t>
            </a:r>
          </a:p>
          <a:p>
            <a:pPr marL="288925" indent="-288925">
              <a:buFont typeface="+mj-lt"/>
              <a:buAutoNum type="arabicPeriod"/>
            </a:pPr>
            <a:r>
              <a:rPr lang="en-US" sz="1200" dirty="0"/>
              <a:t>From the </a:t>
            </a:r>
            <a:r>
              <a:rPr lang="en-US" sz="1200" b="1" dirty="0"/>
              <a:t>Container (Deployments) </a:t>
            </a:r>
            <a:r>
              <a:rPr lang="en-US" sz="1200" dirty="0"/>
              <a:t>drop-down menu, select the required deployment to monitor.</a:t>
            </a:r>
          </a:p>
          <a:p>
            <a:pPr marL="457200" indent="-457200">
              <a:buFont typeface="+mj-lt"/>
              <a:buAutoNum type="arabicPeriod"/>
            </a:pPr>
            <a:endParaRPr lang="en-US" dirty="0"/>
          </a:p>
          <a:p>
            <a:pPr marL="0" indent="0">
              <a:buNone/>
            </a:pPr>
            <a:endParaRPr lang="en-GB" dirty="0"/>
          </a:p>
        </p:txBody>
      </p:sp>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Monitoring deployments</a:t>
            </a:r>
            <a:endParaRPr lang="en-GB" sz="3600" dirty="0"/>
          </a:p>
        </p:txBody>
      </p:sp>
      <p:sp>
        <p:nvSpPr>
          <p:cNvPr id="10" name="TextBox 9"/>
          <p:cNvSpPr txBox="1"/>
          <p:nvPr/>
        </p:nvSpPr>
        <p:spPr bwMode="auto">
          <a:xfrm>
            <a:off x="33675" y="1289691"/>
            <a:ext cx="11311345" cy="64633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marL="457200" lvl="6" indent="0">
              <a:buNone/>
            </a:pPr>
            <a:r>
              <a:rPr lang="en-US" sz="1400" dirty="0"/>
              <a:t>NSC enables you to monitor your deployments.</a:t>
            </a:r>
            <a:br>
              <a:rPr lang="en-US" sz="1400" dirty="0"/>
            </a:br>
            <a:r>
              <a:rPr lang="en-US" sz="1400" dirty="0"/>
              <a:t>You can monitor only those deployments that you or your group members have made.</a:t>
            </a:r>
            <a:br>
              <a:rPr lang="en-US" sz="1400" dirty="0"/>
            </a:br>
            <a:endParaRPr lang="en-GB" sz="1400"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4062" t="13143" r="68899" b="28038"/>
          <a:stretch/>
        </p:blipFill>
        <p:spPr>
          <a:xfrm>
            <a:off x="832361" y="2665386"/>
            <a:ext cx="1798543" cy="3030382"/>
          </a:xfrm>
          <a:prstGeom prst="rect">
            <a:avLst/>
          </a:prstGeom>
          <a:noFill/>
          <a:ln w="19050">
            <a:solidFill>
              <a:schemeClr val="tx2">
                <a:lumMod val="75000"/>
                <a:lumOff val="25000"/>
              </a:schemeClr>
            </a:solidFill>
            <a:miter lim="800000"/>
            <a:headEnd/>
            <a:tailEnd/>
          </a:ln>
        </p:spPr>
      </p:pic>
      <p:sp>
        <p:nvSpPr>
          <p:cNvPr id="13" name="Rectangle 12"/>
          <p:cNvSpPr/>
          <p:nvPr/>
        </p:nvSpPr>
        <p:spPr bwMode="auto">
          <a:xfrm>
            <a:off x="987068" y="4317659"/>
            <a:ext cx="1018196" cy="22810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2" name="Rectangle 11"/>
          <p:cNvSpPr/>
          <p:nvPr/>
        </p:nvSpPr>
        <p:spPr bwMode="auto">
          <a:xfrm>
            <a:off x="1808113" y="3351096"/>
            <a:ext cx="181109" cy="30699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grpSp>
        <p:nvGrpSpPr>
          <p:cNvPr id="20" name="Group 19"/>
          <p:cNvGrpSpPr>
            <a:grpSpLocks noChangeAspect="1"/>
          </p:cNvGrpSpPr>
          <p:nvPr/>
        </p:nvGrpSpPr>
        <p:grpSpPr>
          <a:xfrm>
            <a:off x="6385713" y="2285745"/>
            <a:ext cx="4472788" cy="3823112"/>
            <a:chOff x="6414447" y="2211080"/>
            <a:chExt cx="5156847" cy="4407811"/>
          </a:xfrm>
        </p:grpSpPr>
        <p:grpSp>
          <p:nvGrpSpPr>
            <p:cNvPr id="11" name="Group 10"/>
            <p:cNvGrpSpPr/>
            <p:nvPr/>
          </p:nvGrpSpPr>
          <p:grpSpPr>
            <a:xfrm>
              <a:off x="6414447" y="2211080"/>
              <a:ext cx="5154460" cy="4407811"/>
              <a:chOff x="6414447" y="2211080"/>
              <a:chExt cx="5154460" cy="4407811"/>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668" y="2211080"/>
                <a:ext cx="5138239" cy="2444625"/>
              </a:xfrm>
              <a:prstGeom prst="rect">
                <a:avLst/>
              </a:prstGeom>
              <a:ln w="19050">
                <a:solidFill>
                  <a:schemeClr val="tx2">
                    <a:lumMod val="75000"/>
                    <a:lumOff val="25000"/>
                  </a:schemeClr>
                </a:solid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494"/>
              <a:stretch/>
            </p:blipFill>
            <p:spPr>
              <a:xfrm>
                <a:off x="6414447" y="4655705"/>
                <a:ext cx="5113515" cy="1963186"/>
              </a:xfrm>
              <a:prstGeom prst="rect">
                <a:avLst/>
              </a:prstGeom>
              <a:ln w="19050">
                <a:solidFill>
                  <a:schemeClr val="tx2">
                    <a:lumMod val="75000"/>
                    <a:lumOff val="25000"/>
                  </a:schemeClr>
                </a:solidFill>
              </a:ln>
            </p:spPr>
          </p:pic>
        </p:grpSp>
        <p:sp>
          <p:nvSpPr>
            <p:cNvPr id="19" name="Rounded Rectangle 18"/>
            <p:cNvSpPr/>
            <p:nvPr/>
          </p:nvSpPr>
          <p:spPr bwMode="auto">
            <a:xfrm>
              <a:off x="11525575" y="4655705"/>
              <a:ext cx="45719" cy="1963186"/>
            </a:xfrm>
            <a:prstGeom prst="roundRect">
              <a:avLst/>
            </a:prstGeom>
            <a:solidFill>
              <a:schemeClr val="tx2">
                <a:lumMod val="90000"/>
                <a:lumOff val="10000"/>
              </a:schemeClr>
            </a:solidFill>
            <a:ln w="19050" cap="flat" cmpd="sng" algn="ctr">
              <a:solidFill>
                <a:schemeClr val="tx2">
                  <a:lumMod val="75000"/>
                  <a:lumOff val="2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grpSp>
      <p:sp>
        <p:nvSpPr>
          <p:cNvPr id="21" name="TextBox 20">
            <a:extLst>
              <a:ext uri="{FF2B5EF4-FFF2-40B4-BE49-F238E27FC236}">
                <a16:creationId xmlns:a16="http://schemas.microsoft.com/office/drawing/2014/main" id="{9DD584A6-A66E-43BD-85F5-DBAF983AD0C3}"/>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4129555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IN" sz="3600" dirty="0"/>
              <a:t>View usage and alerts</a:t>
            </a:r>
          </a:p>
        </p:txBody>
      </p:sp>
      <p:sp>
        <p:nvSpPr>
          <p:cNvPr id="7" name="Content Placeholder 6"/>
          <p:cNvSpPr>
            <a:spLocks noGrp="1"/>
          </p:cNvSpPr>
          <p:nvPr>
            <p:ph sz="quarter" idx="10"/>
          </p:nvPr>
        </p:nvSpPr>
        <p:spPr>
          <a:xfrm>
            <a:off x="492125" y="1163638"/>
            <a:ext cx="11233150" cy="4794249"/>
          </a:xfrm>
          <a:ln>
            <a:noFill/>
          </a:ln>
        </p:spPr>
        <p:txBody>
          <a:bodyPr/>
          <a:lstStyle/>
          <a:p>
            <a:pPr marL="0" indent="0">
              <a:buNone/>
            </a:pPr>
            <a:r>
              <a:rPr lang="en-IN" sz="1400" dirty="0"/>
              <a:t>The NSC platform, through its dashboard, allows you to view the usage of resources in your deployments and alerts generated about resource utilization with respect to the usage limit.</a:t>
            </a:r>
          </a:p>
          <a:p>
            <a:pPr marL="0" indent="0">
              <a:buNone/>
            </a:pPr>
            <a:endParaRPr lang="en-IN" sz="1600" dirty="0"/>
          </a:p>
          <a:p>
            <a:pPr>
              <a:buFont typeface="+mj-lt"/>
              <a:buAutoNum type="arabicPeriod"/>
            </a:pPr>
            <a:r>
              <a:rPr lang="en-IN" sz="1200" dirty="0"/>
              <a:t>Navigate to the </a:t>
            </a:r>
            <a:r>
              <a:rPr lang="en-IN" sz="1200" b="1" dirty="0"/>
              <a:t>Dashboard </a:t>
            </a:r>
            <a:r>
              <a:rPr lang="en-IN" sz="1200" dirty="0"/>
              <a:t>tab on the left menu.</a:t>
            </a:r>
          </a:p>
          <a:p>
            <a:pPr>
              <a:buFont typeface="+mj-lt"/>
              <a:buAutoNum type="arabicPeriod"/>
            </a:pPr>
            <a:r>
              <a:rPr lang="en-IN" sz="1200" dirty="0"/>
              <a:t>The utilization of resources such as RAM and CPU, along with their graphical representations, are displayed on the dashboard .</a:t>
            </a:r>
          </a:p>
          <a:p>
            <a:pPr marL="0" indent="0">
              <a:buNone/>
            </a:pPr>
            <a:r>
              <a:rPr lang="en-IN" sz="1200" dirty="0"/>
              <a:t>                              </a:t>
            </a:r>
          </a:p>
          <a:p>
            <a:pPr marL="0" indent="0">
              <a:buNone/>
            </a:pPr>
            <a:endParaRPr lang="en-IN" sz="1600" dirty="0"/>
          </a:p>
        </p:txBody>
      </p:sp>
      <p:sp>
        <p:nvSpPr>
          <p:cNvPr id="9" name="TextBox 8"/>
          <p:cNvSpPr txBox="1"/>
          <p:nvPr/>
        </p:nvSpPr>
        <p:spPr bwMode="auto">
          <a:xfrm>
            <a:off x="1215012" y="2463937"/>
            <a:ext cx="10510263"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IN" sz="1200" dirty="0"/>
              <a:t> If you have logged on to the platform as a Group Administrator, you will be able to view the utilization of resources in the deployments that you and your group members have made.</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26" t="20483" r="2036" b="5427"/>
          <a:stretch/>
        </p:blipFill>
        <p:spPr>
          <a:xfrm>
            <a:off x="2643495" y="2968766"/>
            <a:ext cx="6035533" cy="3031306"/>
          </a:xfrm>
          <a:prstGeom prst="rect">
            <a:avLst/>
          </a:prstGeom>
          <a:noFill/>
          <a:ln w="19050">
            <a:solidFill>
              <a:schemeClr val="tx2">
                <a:lumMod val="75000"/>
                <a:lumOff val="25000"/>
              </a:schemeClr>
            </a:solidFill>
            <a:miter lim="800000"/>
            <a:headEnd/>
            <a:tailEnd/>
          </a:ln>
        </p:spPr>
      </p:pic>
      <p:sp>
        <p:nvSpPr>
          <p:cNvPr id="11" name="Right Brace 10"/>
          <p:cNvSpPr/>
          <p:nvPr/>
        </p:nvSpPr>
        <p:spPr bwMode="auto">
          <a:xfrm>
            <a:off x="8692677" y="3637507"/>
            <a:ext cx="427784" cy="831532"/>
          </a:xfrm>
          <a:prstGeom prst="rightBrace">
            <a:avLst/>
          </a:prstGeom>
          <a:noFill/>
          <a:ln w="28575" cap="flat" cmpd="sng" algn="ctr">
            <a:solidFill>
              <a:schemeClr val="bg1">
                <a:lumMod val="75000"/>
              </a:schemeClr>
            </a:solidFill>
            <a:prstDash val="solid"/>
            <a:round/>
            <a:headEnd type="none" w="med" len="med"/>
            <a:tailEnd type="none"/>
          </a:ln>
          <a:effectLst/>
        </p:spPr>
        <p:txBody>
          <a:bodyPr rtlCol="0" anchor="ctr"/>
          <a:lstStyle/>
          <a:p>
            <a:pPr algn="ctr"/>
            <a:endParaRPr lang="en-IN" dirty="0"/>
          </a:p>
        </p:txBody>
      </p:sp>
      <p:sp>
        <p:nvSpPr>
          <p:cNvPr id="12" name="Right Brace 11"/>
          <p:cNvSpPr/>
          <p:nvPr/>
        </p:nvSpPr>
        <p:spPr bwMode="auto">
          <a:xfrm rot="5400000">
            <a:off x="4474472" y="4168132"/>
            <a:ext cx="271823" cy="3933778"/>
          </a:xfrm>
          <a:prstGeom prst="rightBrace">
            <a:avLst/>
          </a:prstGeom>
          <a:noFill/>
          <a:ln w="28575" cap="flat" cmpd="sng" algn="ctr">
            <a:solidFill>
              <a:schemeClr val="bg1">
                <a:lumMod val="75000"/>
              </a:schemeClr>
            </a:solidFill>
            <a:prstDash val="solid"/>
            <a:round/>
            <a:headEnd type="none" w="med" len="med"/>
            <a:tailEnd type="none"/>
          </a:ln>
          <a:effectLst/>
        </p:spPr>
        <p:txBody>
          <a:bodyPr rtlCol="0" anchor="ctr"/>
          <a:lstStyle/>
          <a:p>
            <a:pPr algn="ctr"/>
            <a:endParaRPr lang="en-IN" dirty="0"/>
          </a:p>
        </p:txBody>
      </p:sp>
      <p:sp>
        <p:nvSpPr>
          <p:cNvPr id="13" name="Right Brace 12"/>
          <p:cNvSpPr/>
          <p:nvPr/>
        </p:nvSpPr>
        <p:spPr bwMode="auto">
          <a:xfrm>
            <a:off x="8679028" y="4577239"/>
            <a:ext cx="504967" cy="1325795"/>
          </a:xfrm>
          <a:prstGeom prst="rightBrace">
            <a:avLst/>
          </a:prstGeom>
          <a:noFill/>
          <a:ln w="28575" cap="flat" cmpd="sng" algn="ctr">
            <a:solidFill>
              <a:schemeClr val="bg1">
                <a:lumMod val="75000"/>
              </a:schemeClr>
            </a:solidFill>
            <a:prstDash val="solid"/>
            <a:round/>
            <a:headEnd type="none" w="med" len="med"/>
            <a:tailEnd type="none"/>
          </a:ln>
          <a:effectLst/>
        </p:spPr>
        <p:txBody>
          <a:bodyPr rtlCol="0" anchor="ctr"/>
          <a:lstStyle/>
          <a:p>
            <a:pPr algn="ctr"/>
            <a:endParaRPr lang="en-IN" dirty="0"/>
          </a:p>
        </p:txBody>
      </p:sp>
      <p:sp>
        <p:nvSpPr>
          <p:cNvPr id="14" name="TextBox 13"/>
          <p:cNvSpPr txBox="1"/>
          <p:nvPr/>
        </p:nvSpPr>
        <p:spPr bwMode="auto">
          <a:xfrm>
            <a:off x="9199505" y="3944780"/>
            <a:ext cx="1456663" cy="184666"/>
          </a:xfrm>
          <a:prstGeom prst="rect">
            <a:avLst/>
          </a:prstGeom>
          <a:solidFill>
            <a:schemeClr val="accent1"/>
          </a:solidFill>
          <a:ln>
            <a:noFill/>
            <a:headEnd/>
            <a:tailEnd/>
          </a:ln>
          <a:effectLst/>
        </p:spPr>
        <p:style>
          <a:lnRef idx="1">
            <a:schemeClr val="dk1"/>
          </a:lnRef>
          <a:fillRef idx="2">
            <a:schemeClr val="dk1"/>
          </a:fillRef>
          <a:effectRef idx="1">
            <a:schemeClr val="dk1"/>
          </a:effectRef>
          <a:fontRef idx="minor">
            <a:schemeClr val="dk1"/>
          </a:fontRef>
        </p:style>
        <p:txBody>
          <a:bodyPr vert="horz" wrap="none" lIns="72000" tIns="0" rIns="72000" bIns="0" numCol="1" rtlCol="0" anchor="t" anchorCtr="0" compatLnSpc="1">
            <a:prstTxWarp prst="textNoShape">
              <a:avLst/>
            </a:prstTxWarp>
            <a:spAutoFit/>
          </a:bodyPr>
          <a:lstStyle/>
          <a:p>
            <a:pPr algn="l">
              <a:buClr>
                <a:schemeClr val="tx1"/>
              </a:buClr>
            </a:pPr>
            <a:r>
              <a:rPr lang="en-IN" sz="1200" dirty="0">
                <a:solidFill>
                  <a:schemeClr val="bg1"/>
                </a:solidFill>
              </a:rPr>
              <a:t>Resource utilization</a:t>
            </a:r>
            <a:endParaRPr lang="en-IN" sz="800" dirty="0">
              <a:solidFill>
                <a:schemeClr val="bg1"/>
              </a:solidFill>
            </a:endParaRPr>
          </a:p>
        </p:txBody>
      </p:sp>
      <p:sp>
        <p:nvSpPr>
          <p:cNvPr id="15" name="TextBox 14"/>
          <p:cNvSpPr txBox="1"/>
          <p:nvPr/>
        </p:nvSpPr>
        <p:spPr bwMode="auto">
          <a:xfrm>
            <a:off x="9247495" y="5166103"/>
            <a:ext cx="1434073" cy="184666"/>
          </a:xfrm>
          <a:prstGeom prst="rect">
            <a:avLst/>
          </a:prstGeom>
          <a:solidFill>
            <a:schemeClr val="accent1"/>
          </a:solid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buClr>
                <a:schemeClr val="tx1"/>
              </a:buClr>
            </a:pPr>
            <a:r>
              <a:rPr lang="en-IN" sz="1200" dirty="0">
                <a:solidFill>
                  <a:schemeClr val="bg1"/>
                </a:solidFill>
              </a:rPr>
              <a:t>Usage limit alerts</a:t>
            </a:r>
            <a:endParaRPr lang="en-IN" sz="800" dirty="0">
              <a:solidFill>
                <a:schemeClr val="bg1"/>
              </a:solidFill>
            </a:endParaRPr>
          </a:p>
        </p:txBody>
      </p:sp>
      <p:sp>
        <p:nvSpPr>
          <p:cNvPr id="16" name="TextBox 15"/>
          <p:cNvSpPr txBox="1"/>
          <p:nvPr/>
        </p:nvSpPr>
        <p:spPr bwMode="auto">
          <a:xfrm>
            <a:off x="2984700" y="6321732"/>
            <a:ext cx="3252026" cy="184666"/>
          </a:xfrm>
          <a:prstGeom prst="rect">
            <a:avLst/>
          </a:prstGeom>
          <a:solidFill>
            <a:schemeClr val="accent1"/>
          </a:solidFill>
          <a:ln>
            <a:noFill/>
            <a:headEnd/>
            <a:tailEnd/>
          </a:ln>
          <a:effectLst/>
        </p:spPr>
        <p:style>
          <a:lnRef idx="1">
            <a:schemeClr val="dk1"/>
          </a:lnRef>
          <a:fillRef idx="2">
            <a:schemeClr val="dk1"/>
          </a:fillRef>
          <a:effectRef idx="1">
            <a:schemeClr val="dk1"/>
          </a:effectRef>
          <a:fontRef idx="minor">
            <a:schemeClr val="dk1"/>
          </a:fontRef>
        </p:style>
        <p:txBody>
          <a:bodyPr vert="horz" wrap="none" lIns="72000" tIns="0" rIns="72000" bIns="0" numCol="1" rtlCol="0" anchor="t" anchorCtr="0" compatLnSpc="1">
            <a:prstTxWarp prst="textNoShape">
              <a:avLst/>
            </a:prstTxWarp>
            <a:spAutoFit/>
          </a:bodyPr>
          <a:lstStyle/>
          <a:p>
            <a:pPr algn="l">
              <a:buClr>
                <a:schemeClr val="tx1"/>
              </a:buClr>
            </a:pPr>
            <a:r>
              <a:rPr lang="en-IN" sz="1200" dirty="0">
                <a:solidFill>
                  <a:schemeClr val="bg1"/>
                </a:solidFill>
              </a:rPr>
              <a:t>Graphical representation of resource utilization</a:t>
            </a:r>
            <a:endParaRPr lang="en-IN" sz="800" dirty="0">
              <a:solidFill>
                <a:schemeClr val="bg1"/>
              </a:solidFill>
            </a:endParaRPr>
          </a:p>
        </p:txBody>
      </p:sp>
      <p:pic>
        <p:nvPicPr>
          <p:cNvPr id="19" name="Picture Placeholder 31">
            <a:extLst>
              <a:ext uri="{FF2B5EF4-FFF2-40B4-BE49-F238E27FC236}">
                <a16:creationId xmlns:a16="http://schemas.microsoft.com/office/drawing/2014/main" id="{8053D540-7895-4FD6-A45B-FE97ACEE6F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913438" y="2455007"/>
            <a:ext cx="288874" cy="288874"/>
          </a:xfrm>
          <a:prstGeom prst="rect">
            <a:avLst/>
          </a:prstGeom>
        </p:spPr>
      </p:pic>
    </p:spTree>
    <p:extLst>
      <p:ext uri="{BB962C8B-B14F-4D97-AF65-F5344CB8AC3E}">
        <p14:creationId xmlns:p14="http://schemas.microsoft.com/office/powerpoint/2010/main" val="127857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Accessing a deployed container</a:t>
            </a:r>
            <a:endParaRPr lang="en-GB" sz="3600" dirty="0"/>
          </a:p>
        </p:txBody>
      </p:sp>
      <p:sp>
        <p:nvSpPr>
          <p:cNvPr id="3" name="Content Placeholder 2"/>
          <p:cNvSpPr>
            <a:spLocks noGrp="1"/>
          </p:cNvSpPr>
          <p:nvPr>
            <p:ph sz="quarter" idx="10"/>
          </p:nvPr>
        </p:nvSpPr>
        <p:spPr>
          <a:xfrm>
            <a:off x="468572" y="1992866"/>
            <a:ext cx="11244003" cy="4392612"/>
          </a:xfrm>
        </p:spPr>
        <p:txBody>
          <a:bodyPr/>
          <a:lstStyle/>
          <a:p>
            <a:pPr marL="287338" indent="-287338">
              <a:buFont typeface="+mj-lt"/>
              <a:buAutoNum type="arabicPeriod"/>
            </a:pPr>
            <a:r>
              <a:rPr lang="en-GB" sz="1200" dirty="0"/>
              <a:t>Install chacos package manager using the following command.</a:t>
            </a:r>
            <a:r>
              <a:rPr lang="en-US" sz="1200" dirty="0">
                <a:latin typeface="Courier New" panose="02070309020205020404" pitchFamily="49" charset="0"/>
                <a:cs typeface="Courier New" panose="02070309020205020404" pitchFamily="49" charset="0"/>
              </a:rPr>
              <a:t> </a:t>
            </a:r>
          </a:p>
          <a:p>
            <a:pPr marL="0" indent="0">
              <a:buNone/>
            </a:pPr>
            <a:r>
              <a:rPr lang="en-US" sz="1200" dirty="0">
                <a:latin typeface="Courier New" panose="02070309020205020404" pitchFamily="49" charset="0"/>
                <a:cs typeface="Courier New" panose="02070309020205020404" pitchFamily="49" charset="0"/>
              </a:rPr>
              <a:t>   # Set-ExecutionPolicy Bypass -Scope Process -Force; iex ((New-Object     </a:t>
            </a:r>
          </a:p>
          <a:p>
            <a:pPr marL="0" indent="0">
              <a:buNone/>
            </a:pPr>
            <a:r>
              <a:rPr lang="en-US" sz="1200" dirty="0">
                <a:latin typeface="Courier New" panose="02070309020205020404" pitchFamily="49" charset="0"/>
                <a:cs typeface="Courier New" panose="02070309020205020404" pitchFamily="49" charset="0"/>
              </a:rPr>
              <a:t>   System.Net.WebClient).DownloadString('https://chocolatey.org/install.ps1'))</a:t>
            </a:r>
          </a:p>
          <a:p>
            <a:pPr marL="288925" indent="-288925">
              <a:buFont typeface="+mj-lt"/>
              <a:buAutoNum type="arabicPeriod" startAt="2"/>
            </a:pPr>
            <a:r>
              <a:rPr lang="en-US" sz="1200" dirty="0"/>
              <a:t>Install the </a:t>
            </a:r>
            <a:r>
              <a:rPr lang="en-US" sz="1200" dirty="0" err="1"/>
              <a:t>kubernetes</a:t>
            </a:r>
            <a:r>
              <a:rPr lang="en-US" sz="1200" dirty="0"/>
              <a:t> client (kubectl) using the following command. </a:t>
            </a:r>
            <a:r>
              <a:rPr lang="en-US" sz="1200" dirty="0" err="1"/>
              <a:t>Kubectl</a:t>
            </a:r>
            <a:r>
              <a:rPr lang="en-US" sz="1200" dirty="0"/>
              <a:t> is the Command Line Interface (CLI) that allows you to run commands against </a:t>
            </a:r>
            <a:r>
              <a:rPr lang="en-US" sz="1200" dirty="0" err="1"/>
              <a:t>kubernetes</a:t>
            </a:r>
            <a:r>
              <a:rPr lang="en-US" sz="1200" dirty="0"/>
              <a:t> clusters.</a:t>
            </a:r>
            <a:endParaRPr lang="en-GB" sz="1200" dirty="0"/>
          </a:p>
          <a:p>
            <a:pPr marL="0" indent="0">
              <a:buNone/>
            </a:pPr>
            <a:r>
              <a:rPr lang="en-US" sz="1200" dirty="0">
                <a:latin typeface="Courier New" panose="02070309020205020404" pitchFamily="49" charset="0"/>
                <a:cs typeface="Courier New" panose="02070309020205020404" pitchFamily="49" charset="0"/>
              </a:rPr>
              <a:t>   # choco install kubernetes-cli</a:t>
            </a:r>
          </a:p>
          <a:p>
            <a:pPr marL="287338" indent="-287338">
              <a:buFont typeface="+mj-lt"/>
              <a:buAutoNum type="arabicPeriod" startAt="3"/>
            </a:pPr>
            <a:r>
              <a:rPr lang="en-US" sz="1200" dirty="0"/>
              <a:t>The command prompt asks for your confirmation to run the script. Enter </a:t>
            </a:r>
            <a:r>
              <a:rPr lang="en-US" sz="1200" b="1" dirty="0"/>
              <a:t>y</a:t>
            </a:r>
            <a:r>
              <a:rPr lang="en-US" sz="1200" dirty="0"/>
              <a:t>.</a:t>
            </a:r>
          </a:p>
          <a:p>
            <a:pPr marL="0" indent="0">
              <a:buNone/>
            </a:pPr>
            <a:r>
              <a:rPr lang="en-US" sz="1200" dirty="0">
                <a:latin typeface="Courier New" panose="02070309020205020404" pitchFamily="49" charset="0"/>
                <a:cs typeface="Courier New" panose="02070309020205020404" pitchFamily="49" charset="0"/>
              </a:rPr>
              <a:t>   Do you want to run the script?([Y]es/[N]o/[P]rint):Y</a:t>
            </a:r>
          </a:p>
          <a:p>
            <a:pPr marL="287338" indent="-287338">
              <a:buFont typeface="+mj-lt"/>
              <a:buAutoNum type="arabicPeriod" startAt="4"/>
            </a:pPr>
            <a:r>
              <a:rPr lang="en-US" sz="1200" dirty="0"/>
              <a:t>Change the directory to the home folder</a:t>
            </a:r>
            <a:r>
              <a:rPr lang="en-GB" sz="1200" dirty="0"/>
              <a:t>.</a:t>
            </a:r>
          </a:p>
          <a:p>
            <a:pPr marL="0" indent="0">
              <a:buNone/>
            </a:pPr>
            <a:r>
              <a:rPr lang="en-US" sz="1200" dirty="0">
                <a:latin typeface="Courier New" panose="02070309020205020404" pitchFamily="49" charset="0"/>
                <a:cs typeface="Courier New" panose="02070309020205020404" pitchFamily="49" charset="0"/>
              </a:rPr>
              <a:t>   # cd $HOME</a:t>
            </a:r>
            <a:endParaRPr lang="en-GB" sz="1200" dirty="0">
              <a:latin typeface="Courier New" panose="02070309020205020404" pitchFamily="49" charset="0"/>
              <a:cs typeface="Courier New" panose="02070309020205020404" pitchFamily="49" charset="0"/>
            </a:endParaRPr>
          </a:p>
          <a:p>
            <a:pPr marL="287338" indent="-287338">
              <a:buFont typeface="+mj-lt"/>
              <a:buAutoNum type="arabicPeriod" startAt="5"/>
            </a:pPr>
            <a:r>
              <a:rPr lang="en-US" sz="1200" dirty="0"/>
              <a:t>Create a .kube folder.</a:t>
            </a:r>
          </a:p>
          <a:p>
            <a:pPr marL="0" indent="0">
              <a:buNone/>
            </a:pPr>
            <a:r>
              <a:rPr lang="en-US" sz="1200" dirty="0">
                <a:latin typeface="Courier New" panose="02070309020205020404" pitchFamily="49" charset="0"/>
                <a:cs typeface="Courier New" panose="02070309020205020404" pitchFamily="49" charset="0"/>
              </a:rPr>
              <a:t>   # mkdir .kube</a:t>
            </a:r>
            <a:endParaRPr lang="en-GB"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 cd .kube</a:t>
            </a:r>
            <a:endParaRPr lang="en-GB" sz="1200" dirty="0">
              <a:latin typeface="Courier New" panose="02070309020205020404" pitchFamily="49" charset="0"/>
              <a:cs typeface="Courier New" panose="02070309020205020404" pitchFamily="49" charset="0"/>
            </a:endParaRPr>
          </a:p>
          <a:p>
            <a:pPr marL="287338" indent="-287338">
              <a:buFont typeface="+mj-lt"/>
              <a:buAutoNum type="arabicPeriod" startAt="6"/>
            </a:pPr>
            <a:r>
              <a:rPr lang="en-US" sz="1200" dirty="0"/>
              <a:t>Copy </a:t>
            </a:r>
            <a:r>
              <a:rPr lang="en-US" sz="1200" i="1" dirty="0"/>
              <a:t>&lt;project_group&gt;.crt </a:t>
            </a:r>
            <a:r>
              <a:rPr lang="en-US" sz="1200" dirty="0"/>
              <a:t>and </a:t>
            </a:r>
            <a:r>
              <a:rPr lang="en-US" sz="1200" i="1" dirty="0"/>
              <a:t>&lt;project_group&gt;.key </a:t>
            </a:r>
            <a:r>
              <a:rPr lang="en-US" sz="1200" dirty="0"/>
              <a:t>files to the .kube folder, as illustrated below. </a:t>
            </a:r>
          </a:p>
          <a:p>
            <a:pPr marL="0" indent="0">
              <a:buNone/>
            </a:pPr>
            <a:r>
              <a:rPr lang="en-US" sz="1200" dirty="0">
                <a:latin typeface="Courier New" panose="02070309020205020404" pitchFamily="49" charset="0"/>
                <a:cs typeface="Courier New" panose="02070309020205020404" pitchFamily="49" charset="0"/>
              </a:rPr>
              <a:t>   # cp nsc.crt nsc.key .kube/</a:t>
            </a:r>
            <a:endParaRPr lang="en-GB" sz="1200" dirty="0">
              <a:latin typeface="Courier New" panose="02070309020205020404" pitchFamily="49" charset="0"/>
              <a:cs typeface="Courier New" panose="02070309020205020404" pitchFamily="49" charset="0"/>
            </a:endParaRPr>
          </a:p>
          <a:p>
            <a:pPr marL="287338" indent="-287338">
              <a:buFont typeface="+mj-lt"/>
              <a:buAutoNum type="arabicPeriod" startAt="8"/>
            </a:pPr>
            <a:endParaRPr lang="en-US" sz="1200" dirty="0"/>
          </a:p>
          <a:p>
            <a:pPr marL="287338" indent="-287338">
              <a:buFont typeface="+mj-lt"/>
              <a:buAutoNum type="arabicPeriod" startAt="8"/>
            </a:pPr>
            <a:endParaRPr lang="en-US" sz="1200" dirty="0"/>
          </a:p>
          <a:p>
            <a:pPr marL="287338" indent="-287338">
              <a:buFont typeface="+mj-lt"/>
              <a:buAutoNum type="arabicPeriod" startAt="7"/>
            </a:pPr>
            <a:r>
              <a:rPr lang="en-US" sz="1200" dirty="0"/>
              <a:t>Add the following entry in the </a:t>
            </a:r>
            <a:r>
              <a:rPr lang="en-US" sz="1200" i="1" dirty="0"/>
              <a:t>hosts</a:t>
            </a:r>
            <a:r>
              <a:rPr lang="en-US" sz="1200" dirty="0"/>
              <a:t> file (</a:t>
            </a:r>
            <a:r>
              <a:rPr lang="en-US" sz="1200" i="1" dirty="0"/>
              <a:t>C:\Windows\System32\drivers\</a:t>
            </a:r>
            <a:r>
              <a:rPr lang="en-US" sz="1200" i="1" dirty="0" err="1"/>
              <a:t>etc</a:t>
            </a:r>
            <a:r>
              <a:rPr lang="en-US" sz="1200" i="1" dirty="0"/>
              <a:t>\hosts</a:t>
            </a:r>
            <a:r>
              <a:rPr lang="en-US" sz="1200" dirty="0"/>
              <a:t>). If you are accessing NSC from a jump box server, this step is not required.</a:t>
            </a:r>
          </a:p>
          <a:p>
            <a:pPr marL="0" indent="0">
              <a:buNone/>
            </a:pPr>
            <a:r>
              <a:rPr lang="en-US" sz="1200" dirty="0">
                <a:latin typeface="Courier New" panose="02070309020205020404" pitchFamily="49" charset="0"/>
                <a:cs typeface="Courier New" panose="02070309020205020404" pitchFamily="49" charset="0"/>
              </a:rPr>
              <a:t>   &lt;load balancer IP&gt; &lt;load balancer DNS&gt;     </a:t>
            </a:r>
          </a:p>
          <a:p>
            <a:pPr marL="0" indent="0">
              <a:buNone/>
            </a:pPr>
            <a:r>
              <a:rPr lang="en-US" sz="1200" dirty="0">
                <a:latin typeface="Courier New" panose="02070309020205020404" pitchFamily="49" charset="0"/>
                <a:cs typeface="Courier New" panose="02070309020205020404" pitchFamily="49" charset="0"/>
              </a:rPr>
              <a:t>   </a:t>
            </a:r>
            <a:r>
              <a:rPr lang="en-US" sz="1200" dirty="0"/>
              <a:t>For example, the entry for </a:t>
            </a:r>
            <a:r>
              <a:rPr lang="en-US" sz="1200" dirty="0" err="1"/>
              <a:t>Sköndal</a:t>
            </a:r>
            <a:r>
              <a:rPr lang="en-US" sz="1200" dirty="0"/>
              <a:t> is given below. To obtain the load balancer IP and DNS appropriate for your location, please refer to the slide </a:t>
            </a:r>
            <a:r>
              <a:rPr lang="en-US" sz="1200" dirty="0">
                <a:hlinkClick r:id="rId3" action="ppaction://hlinksldjump"/>
              </a:rPr>
              <a:t>Load balancer IP and DNS</a:t>
            </a:r>
            <a:r>
              <a:rPr lang="en-US" sz="1200" dirty="0"/>
              <a:t>.</a:t>
            </a:r>
            <a:endParaRPr lang="sv-SE" sz="1200" dirty="0"/>
          </a:p>
          <a:p>
            <a:pPr marL="0" indent="0">
              <a:buNone/>
            </a:pPr>
            <a:r>
              <a:rPr lang="en-US" sz="1200" dirty="0">
                <a:latin typeface="Courier New" panose="02070309020205020404" pitchFamily="49" charset="0"/>
                <a:cs typeface="Courier New" panose="02070309020205020404" pitchFamily="49" charset="0"/>
              </a:rPr>
              <a:t>   153.88.12.14 seskp1lb1.nsc.infra.ericsson.se</a:t>
            </a:r>
          </a:p>
          <a:p>
            <a:pPr marL="0" indent="0">
              <a:buNone/>
            </a:pPr>
            <a:r>
              <a:rPr lang="en-US" sz="1200" dirty="0"/>
              <a:t>.</a:t>
            </a:r>
            <a:endParaRPr lang="sv-SE" sz="1200" dirty="0"/>
          </a:p>
          <a:p>
            <a:pPr marL="0" indent="0">
              <a:buNone/>
            </a:pPr>
            <a:endParaRPr lang="en-GB" sz="1200" dirty="0">
              <a:latin typeface="Courier New" panose="02070309020205020404" pitchFamily="49" charset="0"/>
              <a:cs typeface="Courier New" panose="02070309020205020404" pitchFamily="49" charset="0"/>
            </a:endParaRPr>
          </a:p>
          <a:p>
            <a:pPr marL="287338" indent="-287338">
              <a:buFont typeface="+mj-lt"/>
              <a:buAutoNum type="arabicPeriod" startAt="8"/>
            </a:pPr>
            <a:endParaRPr lang="en-US" sz="1200" dirty="0"/>
          </a:p>
          <a:p>
            <a:pPr marL="0" indent="0">
              <a:buNone/>
            </a:pPr>
            <a:endParaRPr lang="en-US" sz="1200" dirty="0"/>
          </a:p>
          <a:p>
            <a:pPr marL="287338" indent="-287338">
              <a:buFont typeface="+mj-lt"/>
              <a:buAutoNum type="arabicPeriod" startAt="8"/>
            </a:pPr>
            <a:endParaRPr lang="en-GB" sz="1200" dirty="0"/>
          </a:p>
          <a:p>
            <a:pPr marL="287338" indent="-287338">
              <a:buFont typeface="+mj-lt"/>
              <a:buAutoNum type="arabicPeriod" startAt="8"/>
            </a:pPr>
            <a:endParaRPr lang="en-US" sz="1200" dirty="0"/>
          </a:p>
          <a:p>
            <a:pPr marL="287338" indent="-287338">
              <a:buFont typeface="+mj-lt"/>
              <a:buAutoNum type="arabicPeriod" startAt="8"/>
            </a:pPr>
            <a:endParaRPr lang="en-GB" sz="1200" dirty="0">
              <a:latin typeface="Courier New" panose="02070309020205020404" pitchFamily="49" charset="0"/>
              <a:cs typeface="Courier New" panose="02070309020205020404" pitchFamily="49" charset="0"/>
            </a:endParaRPr>
          </a:p>
          <a:p>
            <a:pPr marL="228600" indent="-228600">
              <a:buFont typeface="+mj-lt"/>
              <a:buAutoNum type="arabicPeriod" startAt="8"/>
            </a:pPr>
            <a:endParaRPr lang="en-US" sz="1200" dirty="0"/>
          </a:p>
          <a:p>
            <a:pPr marL="0" indent="0">
              <a:buNone/>
            </a:pPr>
            <a:endParaRPr lang="en-GB" sz="1200" dirty="0"/>
          </a:p>
          <a:p>
            <a:pPr marL="0" indent="0">
              <a:buNone/>
            </a:pPr>
            <a:endParaRPr lang="en-GB" sz="1200" dirty="0">
              <a:latin typeface="Courier New" panose="02070309020205020404" pitchFamily="49" charset="0"/>
              <a:cs typeface="Courier New" panose="02070309020205020404" pitchFamily="49" charset="0"/>
            </a:endParaRPr>
          </a:p>
          <a:p>
            <a:pPr marL="457200" indent="-457200">
              <a:buFont typeface="+mj-lt"/>
              <a:buAutoNum type="arabicPeriod"/>
            </a:pPr>
            <a:endParaRPr lang="en-GB" dirty="0"/>
          </a:p>
        </p:txBody>
      </p:sp>
      <p:sp>
        <p:nvSpPr>
          <p:cNvPr id="4" name="TextBox 3"/>
          <p:cNvSpPr txBox="1"/>
          <p:nvPr/>
        </p:nvSpPr>
        <p:spPr bwMode="auto">
          <a:xfrm>
            <a:off x="443255" y="1270362"/>
            <a:ext cx="11269320" cy="67710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400" dirty="0"/>
              <a:t>You may want to access a deployed container to check the service you deployed. You can access the container pods from a Windows or Linux machine. The following steps show </a:t>
            </a:r>
            <a:r>
              <a:rPr lang="en-US" sz="1400" dirty="0" err="1"/>
              <a:t>how,from</a:t>
            </a:r>
            <a:r>
              <a:rPr lang="en-US" sz="1400" dirty="0"/>
              <a:t> a Windows machine.</a:t>
            </a:r>
          </a:p>
          <a:p>
            <a:pPr>
              <a:buClr>
                <a:schemeClr val="tx1"/>
              </a:buClr>
            </a:pPr>
            <a:r>
              <a:rPr lang="en-US" sz="1600" b="1" dirty="0">
                <a:solidFill>
                  <a:schemeClr val="accent1">
                    <a:lumMod val="75000"/>
                  </a:schemeClr>
                </a:solidFill>
              </a:rPr>
              <a:t>From Windows PowerShell</a:t>
            </a:r>
            <a:r>
              <a:rPr lang="en-US" sz="1600" dirty="0"/>
              <a:t>,</a:t>
            </a:r>
            <a:endParaRPr lang="en-GB" sz="1600" dirty="0"/>
          </a:p>
        </p:txBody>
      </p:sp>
      <p:sp>
        <p:nvSpPr>
          <p:cNvPr id="9" name="TextBox 8"/>
          <p:cNvSpPr txBox="1"/>
          <p:nvPr/>
        </p:nvSpPr>
        <p:spPr bwMode="auto">
          <a:xfrm>
            <a:off x="1095767" y="5141366"/>
            <a:ext cx="10616808"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To obtain these files, deploy the SFTP service and copy the .key and .crt files from the </a:t>
            </a:r>
            <a:r>
              <a:rPr lang="en-US" sz="1200" dirty="0">
                <a:latin typeface="Courier New" panose="02070309020205020404" pitchFamily="49" charset="0"/>
                <a:cs typeface="Courier New" panose="02070309020205020404" pitchFamily="49" charset="0"/>
              </a:rPr>
              <a:t>/Persistent</a:t>
            </a:r>
            <a:r>
              <a:rPr lang="en-US" sz="1200" dirty="0"/>
              <a:t> folder.  While deploying the service, make sure you select the volume with your group name. For detailed steps to access the </a:t>
            </a:r>
            <a:r>
              <a:rPr lang="en-US" sz="1200" dirty="0">
                <a:latin typeface="Courier New" panose="02070309020205020404" pitchFamily="49" charset="0"/>
                <a:cs typeface="Courier New" panose="02070309020205020404" pitchFamily="49" charset="0"/>
              </a:rPr>
              <a:t>/Persistent</a:t>
            </a:r>
            <a:r>
              <a:rPr lang="en-US" sz="1200" dirty="0"/>
              <a:t> folder, refer to the slides on </a:t>
            </a:r>
            <a:r>
              <a:rPr lang="en-US" sz="1200" dirty="0">
                <a:hlinkClick r:id="rId4" action="ppaction://hlinksldjump"/>
              </a:rPr>
              <a:t>Ingest Data</a:t>
            </a:r>
            <a:r>
              <a:rPr lang="en-US" sz="1200" dirty="0"/>
              <a:t>.</a:t>
            </a:r>
          </a:p>
        </p:txBody>
      </p:sp>
      <p:pic>
        <p:nvPicPr>
          <p:cNvPr id="18" name="Picture Placeholder 31">
            <a:extLst>
              <a:ext uri="{FF2B5EF4-FFF2-40B4-BE49-F238E27FC236}">
                <a16:creationId xmlns:a16="http://schemas.microsoft.com/office/drawing/2014/main" id="{4A5E294F-7714-443C-A8AA-0336E46915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806893" y="5168895"/>
            <a:ext cx="288874" cy="288874"/>
          </a:xfrm>
          <a:prstGeom prst="rect">
            <a:avLst/>
          </a:prstGeom>
        </p:spPr>
      </p:pic>
      <p:sp>
        <p:nvSpPr>
          <p:cNvPr id="19" name="TextBox 18">
            <a:extLst>
              <a:ext uri="{FF2B5EF4-FFF2-40B4-BE49-F238E27FC236}">
                <a16:creationId xmlns:a16="http://schemas.microsoft.com/office/drawing/2014/main" id="{A2D425A4-B8FC-4695-BFD8-472C6C1CE79D}"/>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67680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3"/>
          </p:nvPr>
        </p:nvSpPr>
        <p:spPr>
          <a:xfrm>
            <a:off x="6240463" y="1339348"/>
            <a:ext cx="5472112" cy="4897939"/>
          </a:xfrm>
        </p:spPr>
        <p:txBody>
          <a:bodyPr/>
          <a:lstStyle/>
          <a:p>
            <a:pPr marL="288925" indent="-288925">
              <a:buFont typeface="+mj-lt"/>
              <a:buAutoNum type="arabicPeriod" startAt="9"/>
            </a:pPr>
            <a:r>
              <a:rPr lang="en-US" sz="1200" dirty="0"/>
              <a:t>Rename the file “config.txt” to “config”.</a:t>
            </a:r>
          </a:p>
          <a:p>
            <a:pPr marL="0" indent="0">
              <a:buNone/>
            </a:pPr>
            <a:r>
              <a:rPr lang="en-US" sz="1200" dirty="0">
                <a:latin typeface="Courier New" panose="02070309020205020404" pitchFamily="49" charset="0"/>
                <a:cs typeface="Courier New" panose="02070309020205020404" pitchFamily="49" charset="0"/>
              </a:rPr>
              <a:t>   # mv .\.kube\config.txt .kube\config</a:t>
            </a:r>
          </a:p>
          <a:p>
            <a:pPr marL="287338" indent="-287338">
              <a:buFont typeface="+mj-lt"/>
              <a:buAutoNum type="arabicPeriod" startAt="10"/>
            </a:pPr>
            <a:r>
              <a:rPr lang="en-GB" sz="1200" dirty="0"/>
              <a:t>Run the </a:t>
            </a:r>
            <a:r>
              <a:rPr lang="en-GB" sz="1200" dirty="0" err="1"/>
              <a:t>kubectl</a:t>
            </a:r>
            <a:r>
              <a:rPr lang="en-GB" sz="1200" dirty="0"/>
              <a:t> version command to verify if it has been installed properly. If the version of </a:t>
            </a:r>
            <a:r>
              <a:rPr lang="en-GB" sz="1200" dirty="0" err="1"/>
              <a:t>kubectl</a:t>
            </a:r>
            <a:r>
              <a:rPr lang="en-GB" sz="1200" dirty="0"/>
              <a:t> client is displayed, it implies successful installation of the application.</a:t>
            </a:r>
          </a:p>
          <a:p>
            <a:pPr marL="0" indent="0">
              <a:buNone/>
            </a:pPr>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kubectl</a:t>
            </a:r>
            <a:r>
              <a:rPr lang="en-GB" sz="1200" dirty="0">
                <a:latin typeface="Courier New" panose="02070309020205020404" pitchFamily="49" charset="0"/>
                <a:cs typeface="Courier New" panose="02070309020205020404" pitchFamily="49" charset="0"/>
              </a:rPr>
              <a:t> version</a:t>
            </a:r>
          </a:p>
          <a:p>
            <a:pPr marL="288925" indent="-288925">
              <a:buFont typeface="+mj-lt"/>
              <a:buAutoNum type="arabicPeriod" startAt="11"/>
            </a:pPr>
            <a:r>
              <a:rPr lang="en-US" sz="1200" dirty="0"/>
              <a:t>Run the following command to view the pods in your namespace.</a:t>
            </a:r>
          </a:p>
          <a:p>
            <a:pPr marL="0" indent="0">
              <a:buNone/>
            </a:pPr>
            <a:r>
              <a:rPr lang="en-US" sz="1200" dirty="0">
                <a:latin typeface="Courier New" panose="02070309020205020404" pitchFamily="49" charset="0"/>
                <a:cs typeface="Courier New" panose="02070309020205020404" pitchFamily="49" charset="0"/>
              </a:rPr>
              <a:t>   # kubectl get po</a:t>
            </a:r>
            <a:endParaRPr lang="en-GB" sz="1200" dirty="0">
              <a:latin typeface="Courier New" panose="02070309020205020404" pitchFamily="49" charset="0"/>
              <a:cs typeface="Courier New" panose="02070309020205020404" pitchFamily="49" charset="0"/>
            </a:endParaRPr>
          </a:p>
          <a:p>
            <a:pPr marL="288925" indent="-288925">
              <a:buFont typeface="+mj-lt"/>
              <a:buAutoNum type="arabicPeriod" startAt="12"/>
            </a:pPr>
            <a:r>
              <a:rPr lang="en-US" sz="1200" dirty="0"/>
              <a:t>Run the following command to access the deployed pod.</a:t>
            </a:r>
          </a:p>
          <a:p>
            <a:pPr marL="0" indent="0">
              <a:buNone/>
            </a:pPr>
            <a:r>
              <a:rPr lang="en-US" sz="1200" dirty="0">
                <a:latin typeface="Courier New" panose="02070309020205020404" pitchFamily="49" charset="0"/>
                <a:cs typeface="Courier New" panose="02070309020205020404" pitchFamily="49" charset="0"/>
              </a:rPr>
              <a:t>   # kubectl  -ti exec &lt;pod_name&gt; bash</a:t>
            </a:r>
            <a:endParaRPr lang="en-GB" sz="1200" dirty="0">
              <a:latin typeface="Courier New" panose="02070309020205020404" pitchFamily="49" charset="0"/>
              <a:cs typeface="Courier New" panose="02070309020205020404" pitchFamily="49" charset="0"/>
            </a:endParaRPr>
          </a:p>
          <a:p>
            <a:pPr marL="457200" indent="-457200">
              <a:buFont typeface="+mj-lt"/>
              <a:buAutoNum type="arabicPeriod"/>
            </a:pPr>
            <a:endParaRPr lang="en-GB" dirty="0"/>
          </a:p>
          <a:p>
            <a:endParaRPr lang="en-GB" dirty="0"/>
          </a:p>
        </p:txBody>
      </p:sp>
      <p:sp>
        <p:nvSpPr>
          <p:cNvPr id="3" name="Content Placeholder 2"/>
          <p:cNvSpPr>
            <a:spLocks noGrp="1"/>
          </p:cNvSpPr>
          <p:nvPr>
            <p:ph sz="half" idx="1"/>
          </p:nvPr>
        </p:nvSpPr>
        <p:spPr>
          <a:xfrm>
            <a:off x="479425" y="1339348"/>
            <a:ext cx="5472113" cy="5073483"/>
          </a:xfrm>
        </p:spPr>
        <p:txBody>
          <a:bodyPr/>
          <a:lstStyle/>
          <a:p>
            <a:pPr marL="287338" indent="-287338">
              <a:buFont typeface="+mj-lt"/>
              <a:buAutoNum type="arabicPeriod" startAt="8"/>
            </a:pPr>
            <a:r>
              <a:rPr lang="en-US" sz="1200" dirty="0"/>
              <a:t>Create a “config” file in the .kube folder using the “notepad config” command and add the following lines.</a:t>
            </a:r>
            <a:endParaRPr lang="en-GB" sz="1200" dirty="0"/>
          </a:p>
          <a:p>
            <a:endParaRPr lang="en-GB" dirty="0"/>
          </a:p>
        </p:txBody>
      </p:sp>
      <p:sp>
        <p:nvSpPr>
          <p:cNvPr id="2" name="Title 1"/>
          <p:cNvSpPr>
            <a:spLocks noGrp="1"/>
          </p:cNvSpPr>
          <p:nvPr>
            <p:ph type="title"/>
          </p:nvPr>
        </p:nvSpPr>
        <p:spPr>
          <a:xfrm>
            <a:off x="479425" y="476250"/>
            <a:ext cx="8353426" cy="653742"/>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Accessing a deployed container (contd.)</a:t>
            </a:r>
            <a:endParaRPr lang="en-GB" sz="3600" dirty="0"/>
          </a:p>
        </p:txBody>
      </p:sp>
      <p:sp>
        <p:nvSpPr>
          <p:cNvPr id="9" name="TextBox 8"/>
          <p:cNvSpPr txBox="1"/>
          <p:nvPr/>
        </p:nvSpPr>
        <p:spPr bwMode="auto">
          <a:xfrm>
            <a:off x="1092582" y="6069219"/>
            <a:ext cx="3159052"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Replace the values within &lt;&gt; with real values.</a:t>
            </a:r>
            <a:endParaRPr lang="en-GB" sz="1200" dirty="0"/>
          </a:p>
        </p:txBody>
      </p:sp>
      <p:sp>
        <p:nvSpPr>
          <p:cNvPr id="7" name="TextBox 6"/>
          <p:cNvSpPr txBox="1"/>
          <p:nvPr/>
        </p:nvSpPr>
        <p:spPr bwMode="auto">
          <a:xfrm>
            <a:off x="810643" y="1849324"/>
            <a:ext cx="4931252" cy="387798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marL="288925" indent="0">
              <a:buNone/>
            </a:pPr>
            <a:r>
              <a:rPr lang="en-GB" sz="1200" dirty="0">
                <a:latin typeface="Courier New" panose="02070309020205020404" pitchFamily="49" charset="0"/>
                <a:cs typeface="Courier New" panose="02070309020205020404" pitchFamily="49" charset="0"/>
              </a:rPr>
              <a:t>apiVersion: v1</a:t>
            </a:r>
          </a:p>
          <a:p>
            <a:pPr marL="288925" indent="0">
              <a:buNone/>
            </a:pPr>
            <a:r>
              <a:rPr lang="en-GB" sz="1200" dirty="0">
                <a:latin typeface="Courier New" panose="02070309020205020404" pitchFamily="49" charset="0"/>
                <a:cs typeface="Courier New" panose="02070309020205020404" pitchFamily="49" charset="0"/>
              </a:rPr>
              <a:t>clusters:</a:t>
            </a:r>
          </a:p>
          <a:p>
            <a:pPr marL="288925" indent="0">
              <a:buNone/>
            </a:pPr>
            <a:r>
              <a:rPr lang="en-GB" sz="1200" dirty="0">
                <a:latin typeface="Courier New" panose="02070309020205020404" pitchFamily="49" charset="0"/>
                <a:cs typeface="Courier New" panose="02070309020205020404" pitchFamily="49" charset="0"/>
              </a:rPr>
              <a:t>- cluster:</a:t>
            </a:r>
          </a:p>
          <a:p>
            <a:pPr marL="288925" indent="0">
              <a:buNone/>
            </a:pPr>
            <a:r>
              <a:rPr lang="en-GB" sz="1200" dirty="0">
                <a:latin typeface="Courier New" panose="02070309020205020404" pitchFamily="49" charset="0"/>
                <a:cs typeface="Courier New" panose="02070309020205020404" pitchFamily="49" charset="0"/>
              </a:rPr>
              <a:t>    insecure-skip-tls-verify: true</a:t>
            </a:r>
          </a:p>
          <a:p>
            <a:pPr marL="288925" indent="0">
              <a:buNone/>
            </a:pPr>
            <a:r>
              <a:rPr lang="en-GB" sz="1200" dirty="0">
                <a:latin typeface="Courier New" panose="02070309020205020404" pitchFamily="49" charset="0"/>
                <a:cs typeface="Courier New" panose="02070309020205020404" pitchFamily="49" charset="0"/>
              </a:rPr>
              <a:t>    server: https://</a:t>
            </a:r>
            <a:r>
              <a:rPr lang="en-GB" sz="1200" dirty="0">
                <a:solidFill>
                  <a:srgbClr val="FFFF00"/>
                </a:solidFill>
                <a:latin typeface="Courier New" panose="02070309020205020404" pitchFamily="49" charset="0"/>
                <a:cs typeface="Courier New" panose="02070309020205020404" pitchFamily="49" charset="0"/>
              </a:rPr>
              <a:t>&lt;load balancer DNS&gt;</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-cluster</a:t>
            </a:r>
          </a:p>
          <a:p>
            <a:pPr marL="288925" indent="0">
              <a:buNone/>
            </a:pPr>
            <a:r>
              <a:rPr lang="en-GB" sz="1200" dirty="0">
                <a:latin typeface="Courier New" panose="02070309020205020404" pitchFamily="49" charset="0"/>
                <a:cs typeface="Courier New" panose="02070309020205020404" pitchFamily="49" charset="0"/>
              </a:rPr>
              <a:t>contexts:</a:t>
            </a:r>
          </a:p>
          <a:p>
            <a:pPr marL="288925" indent="0">
              <a:buNone/>
            </a:pPr>
            <a:r>
              <a:rPr lang="en-GB" sz="1200" dirty="0">
                <a:latin typeface="Courier New" panose="02070309020205020404" pitchFamily="49" charset="0"/>
                <a:cs typeface="Courier New" panose="02070309020205020404" pitchFamily="49" charset="0"/>
              </a:rPr>
              <a:t>- context:</a:t>
            </a:r>
          </a:p>
          <a:p>
            <a:pPr marL="288925" indent="0">
              <a:buNone/>
            </a:pPr>
            <a:r>
              <a:rPr lang="en-GB" sz="1200" dirty="0">
                <a:latin typeface="Courier New" panose="02070309020205020404" pitchFamily="49" charset="0"/>
                <a:cs typeface="Courier New" panose="02070309020205020404" pitchFamily="49" charset="0"/>
              </a:rPr>
              <a:t>    cluster: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-cluster</a:t>
            </a:r>
          </a:p>
          <a:p>
            <a:pPr marL="288925" indent="0">
              <a:buNone/>
            </a:pPr>
            <a:r>
              <a:rPr lang="en-GB" sz="1200" dirty="0">
                <a:latin typeface="Courier New" panose="02070309020205020404" pitchFamily="49" charset="0"/>
                <a:cs typeface="Courier New" panose="02070309020205020404" pitchFamily="49" charset="0"/>
              </a:rPr>
              <a:t>    namespace: </a:t>
            </a:r>
            <a:r>
              <a:rPr lang="en-GB" sz="1200" dirty="0">
                <a:solidFill>
                  <a:srgbClr val="FFFF00"/>
                </a:solidFill>
                <a:latin typeface="Courier New" panose="02070309020205020404" pitchFamily="49" charset="0"/>
                <a:cs typeface="Courier New" panose="02070309020205020404" pitchFamily="49" charset="0"/>
              </a:rPr>
              <a:t>&lt;your_deployed_namespace&gt;</a:t>
            </a:r>
          </a:p>
          <a:p>
            <a:pPr marL="288925" indent="0">
              <a:buNone/>
            </a:pPr>
            <a:r>
              <a:rPr lang="en-GB" sz="1200" dirty="0">
                <a:latin typeface="Courier New" panose="02070309020205020404" pitchFamily="49" charset="0"/>
                <a:cs typeface="Courier New" panose="02070309020205020404" pitchFamily="49" charset="0"/>
              </a:rPr>
              <a:t>    user: </a:t>
            </a:r>
            <a:r>
              <a:rPr lang="en-GB" sz="1200" dirty="0">
                <a:solidFill>
                  <a:srgbClr val="FFFF00"/>
                </a:solidFill>
                <a:latin typeface="Courier New" panose="02070309020205020404" pitchFamily="49" charset="0"/>
                <a:cs typeface="Courier New" panose="02070309020205020404" pitchFamily="49" charset="0"/>
              </a:rPr>
              <a:t>&lt;kubectl_user_name&gt;</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-context</a:t>
            </a:r>
          </a:p>
          <a:p>
            <a:pPr marL="288925" indent="0">
              <a:buNone/>
            </a:pPr>
            <a:r>
              <a:rPr lang="en-GB" sz="1200" dirty="0">
                <a:latin typeface="Courier New" panose="02070309020205020404" pitchFamily="49" charset="0"/>
                <a:cs typeface="Courier New" panose="02070309020205020404" pitchFamily="49" charset="0"/>
              </a:rPr>
              <a:t>current-context: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-context</a:t>
            </a:r>
          </a:p>
          <a:p>
            <a:pPr marL="288925" indent="0">
              <a:buNone/>
            </a:pPr>
            <a:r>
              <a:rPr lang="en-GB" sz="1200" dirty="0">
                <a:latin typeface="Courier New" panose="02070309020205020404" pitchFamily="49" charset="0"/>
                <a:cs typeface="Courier New" panose="02070309020205020404" pitchFamily="49" charset="0"/>
              </a:rPr>
              <a:t>kind: Config</a:t>
            </a:r>
          </a:p>
          <a:p>
            <a:pPr marL="288925" indent="0">
              <a:buNone/>
            </a:pPr>
            <a:r>
              <a:rPr lang="en-GB" sz="1200" dirty="0">
                <a:latin typeface="Courier New" panose="02070309020205020404" pitchFamily="49" charset="0"/>
                <a:cs typeface="Courier New" panose="02070309020205020404" pitchFamily="49" charset="0"/>
              </a:rPr>
              <a:t>preferences: {}</a:t>
            </a:r>
          </a:p>
          <a:p>
            <a:pPr marL="288925" indent="0">
              <a:buNone/>
            </a:pPr>
            <a:r>
              <a:rPr lang="en-GB" sz="1200" dirty="0">
                <a:latin typeface="Courier New" panose="02070309020205020404" pitchFamily="49" charset="0"/>
                <a:cs typeface="Courier New" panose="02070309020205020404" pitchFamily="49" charset="0"/>
              </a:rPr>
              <a:t>users:</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&lt;kubectl_user_name&gt;</a:t>
            </a:r>
          </a:p>
          <a:p>
            <a:pPr marL="288925" indent="0">
              <a:buNone/>
            </a:pPr>
            <a:r>
              <a:rPr lang="en-GB" sz="1200" dirty="0">
                <a:latin typeface="Courier New" panose="02070309020205020404" pitchFamily="49" charset="0"/>
                <a:cs typeface="Courier New" panose="02070309020205020404" pitchFamily="49" charset="0"/>
              </a:rPr>
              <a:t>  user:</a:t>
            </a:r>
          </a:p>
          <a:p>
            <a:pPr marL="288925" indent="0">
              <a:buNone/>
            </a:pPr>
            <a:r>
              <a:rPr lang="en-GB" sz="1200" dirty="0">
                <a:latin typeface="Courier New" panose="02070309020205020404" pitchFamily="49" charset="0"/>
                <a:cs typeface="Courier New" panose="02070309020205020404" pitchFamily="49" charset="0"/>
              </a:rPr>
              <a:t>    client-certificate: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.crt</a:t>
            </a:r>
          </a:p>
          <a:p>
            <a:pPr marL="288925" indent="0">
              <a:buNone/>
            </a:pPr>
            <a:r>
              <a:rPr lang="en-GB" sz="1200" dirty="0">
                <a:latin typeface="Courier New" panose="02070309020205020404" pitchFamily="49" charset="0"/>
                <a:cs typeface="Courier New" panose="02070309020205020404" pitchFamily="49" charset="0"/>
              </a:rPr>
              <a:t>    client-key: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.key</a:t>
            </a:r>
          </a:p>
          <a:p>
            <a:pPr algn="l">
              <a:buClr>
                <a:schemeClr val="tx1"/>
              </a:buClr>
            </a:pPr>
            <a:endParaRPr lang="en-GB" sz="1200" dirty="0"/>
          </a:p>
        </p:txBody>
      </p:sp>
      <p:sp>
        <p:nvSpPr>
          <p:cNvPr id="18" name="TextBox 17">
            <a:extLst>
              <a:ext uri="{FF2B5EF4-FFF2-40B4-BE49-F238E27FC236}">
                <a16:creationId xmlns:a16="http://schemas.microsoft.com/office/drawing/2014/main" id="{9DB768D9-AF4C-4D0C-ACB8-488864D16591}"/>
              </a:ext>
            </a:extLst>
          </p:cNvPr>
          <p:cNvSpPr txBox="1"/>
          <p:nvPr/>
        </p:nvSpPr>
        <p:spPr bwMode="auto">
          <a:xfrm>
            <a:off x="6763631" y="3606959"/>
            <a:ext cx="466578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To obtain the load balancer DNS appropriate for your location, please refer to the slide </a:t>
            </a:r>
            <a:r>
              <a:rPr lang="en-US" sz="1200" dirty="0">
                <a:hlinkClick r:id="rId3" action="ppaction://hlinksldjump"/>
              </a:rPr>
              <a:t>Load balancer IP and DNS</a:t>
            </a:r>
            <a:r>
              <a:rPr lang="en-US" sz="1200" dirty="0"/>
              <a:t>.</a:t>
            </a:r>
            <a:endParaRPr lang="sv-SE" sz="1200" dirty="0"/>
          </a:p>
        </p:txBody>
      </p:sp>
      <p:sp>
        <p:nvSpPr>
          <p:cNvPr id="15" name="TextBox 14">
            <a:extLst>
              <a:ext uri="{FF2B5EF4-FFF2-40B4-BE49-F238E27FC236}">
                <a16:creationId xmlns:a16="http://schemas.microsoft.com/office/drawing/2014/main" id="{59E46D31-98BC-49C6-B64F-5D231AE08F9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20" name="Picture Placeholder 31">
            <a:extLst>
              <a:ext uri="{FF2B5EF4-FFF2-40B4-BE49-F238E27FC236}">
                <a16:creationId xmlns:a16="http://schemas.microsoft.com/office/drawing/2014/main" id="{8F5C6D3E-BB3D-426F-BF77-30189DBD8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739644" y="6001647"/>
            <a:ext cx="288874" cy="288874"/>
          </a:xfrm>
          <a:prstGeom prst="rect">
            <a:avLst/>
          </a:prstGeom>
        </p:spPr>
      </p:pic>
      <p:pic>
        <p:nvPicPr>
          <p:cNvPr id="21" name="Picture Placeholder 31">
            <a:extLst>
              <a:ext uri="{FF2B5EF4-FFF2-40B4-BE49-F238E27FC236}">
                <a16:creationId xmlns:a16="http://schemas.microsoft.com/office/drawing/2014/main" id="{E31D74A5-431C-4417-9544-C4EAB95EE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6325725" y="3627008"/>
            <a:ext cx="288874" cy="288874"/>
          </a:xfrm>
          <a:prstGeom prst="rect">
            <a:avLst/>
          </a:prstGeom>
        </p:spPr>
      </p:pic>
    </p:spTree>
    <p:extLst>
      <p:ext uri="{BB962C8B-B14F-4D97-AF65-F5344CB8AC3E}">
        <p14:creationId xmlns:p14="http://schemas.microsoft.com/office/powerpoint/2010/main" val="8743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Accessing a deployed container (contd.)</a:t>
            </a:r>
            <a:endParaRPr lang="en-GB" sz="3600" dirty="0"/>
          </a:p>
        </p:txBody>
      </p:sp>
      <p:sp>
        <p:nvSpPr>
          <p:cNvPr id="3" name="Content Placeholder 2"/>
          <p:cNvSpPr>
            <a:spLocks noGrp="1"/>
          </p:cNvSpPr>
          <p:nvPr>
            <p:ph sz="quarter" idx="10"/>
          </p:nvPr>
        </p:nvSpPr>
        <p:spPr>
          <a:xfrm>
            <a:off x="479425" y="1783735"/>
            <a:ext cx="12080129" cy="4436185"/>
          </a:xfrm>
        </p:spPr>
        <p:txBody>
          <a:bodyPr/>
          <a:lstStyle/>
          <a:p>
            <a:pPr marL="287338" indent="-287338">
              <a:buFont typeface="+mj-lt"/>
              <a:buAutoNum type="arabicPeriod"/>
            </a:pPr>
            <a:r>
              <a:rPr lang="en-GB" sz="1200" dirty="0"/>
              <a:t>Install the </a:t>
            </a:r>
            <a:r>
              <a:rPr lang="en-GB" sz="1200" dirty="0" err="1"/>
              <a:t>kubectl</a:t>
            </a:r>
            <a:r>
              <a:rPr lang="en-GB" sz="1200" dirty="0"/>
              <a:t> in your machine.</a:t>
            </a:r>
            <a:r>
              <a:rPr lang="en-US" sz="1200" dirty="0">
                <a:latin typeface="Courier New" panose="02070309020205020404" pitchFamily="49" charset="0"/>
                <a:cs typeface="Courier New" panose="02070309020205020404" pitchFamily="49" charset="0"/>
              </a:rPr>
              <a:t> </a:t>
            </a:r>
            <a:r>
              <a:rPr lang="en-US" sz="1200" dirty="0" err="1"/>
              <a:t>Kubectl</a:t>
            </a:r>
            <a:r>
              <a:rPr lang="en-US" sz="1200" dirty="0"/>
              <a:t> is the Command Line Interface (CLI) that allows you to run commands against </a:t>
            </a:r>
            <a:r>
              <a:rPr lang="en-US" sz="1200" dirty="0" err="1"/>
              <a:t>kubernetes</a:t>
            </a:r>
            <a:r>
              <a:rPr lang="en-US" sz="1200" dirty="0"/>
              <a:t> clusters</a:t>
            </a:r>
            <a:endParaRPr lang="en-US" sz="1200" dirty="0">
              <a:latin typeface="Courier New" panose="02070309020205020404" pitchFamily="49" charset="0"/>
              <a:cs typeface="Courier New" panose="02070309020205020404" pitchFamily="49" charset="0"/>
            </a:endParaRPr>
          </a:p>
          <a:p>
            <a:pPr marL="577850" indent="-295275">
              <a:buFont typeface="Ericsson Hilda Light" panose="00000600000000000000" pitchFamily="2" charset="0"/>
              <a:buChar char="—"/>
            </a:pPr>
            <a:r>
              <a:rPr lang="en-US" sz="1200" dirty="0">
                <a:cs typeface="Courier New" panose="02070309020205020404" pitchFamily="49" charset="0"/>
              </a:rPr>
              <a:t>Install the </a:t>
            </a:r>
            <a:r>
              <a:rPr lang="en-US" sz="1200" dirty="0" err="1">
                <a:cs typeface="Courier New" panose="02070309020205020404" pitchFamily="49" charset="0"/>
              </a:rPr>
              <a:t>kubectl</a:t>
            </a:r>
            <a:r>
              <a:rPr lang="en-US" sz="1200" dirty="0">
                <a:cs typeface="Courier New" panose="02070309020205020404" pitchFamily="49" charset="0"/>
              </a:rPr>
              <a:t> on Ubuntu a</a:t>
            </a:r>
            <a:r>
              <a:rPr lang="en-US" sz="1200" dirty="0"/>
              <a:t>s a sudo user. </a:t>
            </a:r>
          </a:p>
          <a:p>
            <a:pPr marL="0" indent="0">
              <a:buNone/>
            </a:pPr>
            <a:r>
              <a:rPr lang="en-US" sz="1200" dirty="0"/>
              <a:t>                               If you are using root user credentials, remove sudo from the following steps.</a:t>
            </a:r>
            <a:endParaRPr lang="en-GB" sz="1200" dirty="0"/>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7850" indent="-295275">
              <a:buFont typeface="Arial" panose="020B0604020202020204" pitchFamily="34" charset="0"/>
              <a:buChar char="•"/>
            </a:pPr>
            <a:endParaRPr lang="en-US" sz="1200" dirty="0">
              <a:cs typeface="Courier New" panose="02070309020205020404" pitchFamily="49" charset="0"/>
            </a:endParaRPr>
          </a:p>
          <a:p>
            <a:pPr marL="571500" indent="-288925">
              <a:buFont typeface="Ericsson Hilda Light" panose="00000600000000000000" pitchFamily="2" charset="0"/>
              <a:buChar char="—"/>
            </a:pPr>
            <a:r>
              <a:rPr lang="en-US" sz="1200" dirty="0">
                <a:cs typeface="Courier New" panose="02070309020205020404" pitchFamily="49" charset="0"/>
              </a:rPr>
              <a:t>Install the </a:t>
            </a:r>
            <a:r>
              <a:rPr lang="en-US" sz="1200" dirty="0" err="1">
                <a:cs typeface="Courier New" panose="02070309020205020404" pitchFamily="49" charset="0"/>
              </a:rPr>
              <a:t>kubectl</a:t>
            </a:r>
            <a:r>
              <a:rPr lang="en-US" sz="1200" dirty="0">
                <a:cs typeface="Courier New" panose="02070309020205020404" pitchFamily="49" charset="0"/>
              </a:rPr>
              <a:t> on CentOS/RHEL using the following commands.</a:t>
            </a:r>
          </a:p>
          <a:p>
            <a:pPr marL="577850" indent="-295275">
              <a:buFont typeface="Arial" panose="020B0604020202020204" pitchFamily="34" charset="0"/>
              <a:buChar char="•"/>
            </a:pPr>
            <a:endParaRPr lang="en-US" sz="1200" dirty="0"/>
          </a:p>
          <a:p>
            <a:pPr marL="287338" indent="-287338">
              <a:buFont typeface="+mj-lt"/>
              <a:buAutoNum type="arabicPeriod" startAt="8"/>
            </a:pPr>
            <a:endParaRPr lang="en-GB" sz="1200" dirty="0"/>
          </a:p>
          <a:p>
            <a:pPr marL="287338" indent="-287338">
              <a:buFont typeface="+mj-lt"/>
              <a:buAutoNum type="arabicPeriod" startAt="8"/>
            </a:pPr>
            <a:endParaRPr lang="en-US" sz="1200" dirty="0"/>
          </a:p>
          <a:p>
            <a:pPr marL="287338" indent="-287338">
              <a:buFont typeface="+mj-lt"/>
              <a:buAutoNum type="arabicPeriod" startAt="8"/>
            </a:pPr>
            <a:endParaRPr lang="en-GB" sz="1200" dirty="0">
              <a:latin typeface="Courier New" panose="02070309020205020404" pitchFamily="49" charset="0"/>
              <a:cs typeface="Courier New" panose="02070309020205020404" pitchFamily="49" charset="0"/>
            </a:endParaRPr>
          </a:p>
          <a:p>
            <a:pPr marL="228600" indent="-228600">
              <a:buFont typeface="+mj-lt"/>
              <a:buAutoNum type="arabicPeriod" startAt="8"/>
            </a:pPr>
            <a:endParaRPr lang="en-US" sz="1200" dirty="0"/>
          </a:p>
          <a:p>
            <a:pPr marL="0" indent="0">
              <a:buNone/>
            </a:pPr>
            <a:endParaRPr lang="en-GB" sz="1200" dirty="0"/>
          </a:p>
          <a:p>
            <a:pPr marL="0" indent="0">
              <a:buNone/>
            </a:pPr>
            <a:endParaRPr lang="en-GB" sz="1200" dirty="0">
              <a:latin typeface="Courier New" panose="02070309020205020404" pitchFamily="49" charset="0"/>
              <a:cs typeface="Courier New" panose="02070309020205020404" pitchFamily="49" charset="0"/>
            </a:endParaRPr>
          </a:p>
          <a:p>
            <a:pPr marL="457200" indent="-457200">
              <a:buFont typeface="+mj-lt"/>
              <a:buAutoNum type="arabicPeriod"/>
            </a:pPr>
            <a:endParaRPr lang="en-GB" dirty="0"/>
          </a:p>
        </p:txBody>
      </p:sp>
      <p:sp>
        <p:nvSpPr>
          <p:cNvPr id="4" name="TextBox 3"/>
          <p:cNvSpPr txBox="1"/>
          <p:nvPr/>
        </p:nvSpPr>
        <p:spPr bwMode="auto">
          <a:xfrm>
            <a:off x="443255" y="1270362"/>
            <a:ext cx="11269320" cy="461665"/>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400" dirty="0"/>
              <a:t>The following steps will help you access a container you have deployed, from a Linux machine. </a:t>
            </a:r>
          </a:p>
          <a:p>
            <a:pPr>
              <a:buClr>
                <a:schemeClr val="tx1"/>
              </a:buClr>
            </a:pPr>
            <a:r>
              <a:rPr lang="en-US" sz="1600" b="1" dirty="0">
                <a:solidFill>
                  <a:schemeClr val="accent1"/>
                </a:solidFill>
              </a:rPr>
              <a:t>From a Linux Machine,</a:t>
            </a:r>
            <a:endParaRPr lang="en-GB" sz="1600" b="1" dirty="0">
              <a:solidFill>
                <a:schemeClr val="accent1"/>
              </a:solidFill>
            </a:endParaRPr>
          </a:p>
        </p:txBody>
      </p:sp>
      <p:sp>
        <p:nvSpPr>
          <p:cNvPr id="12" name="TextBox 11"/>
          <p:cNvSpPr txBox="1"/>
          <p:nvPr/>
        </p:nvSpPr>
        <p:spPr bwMode="auto">
          <a:xfrm>
            <a:off x="1120067" y="2649379"/>
            <a:ext cx="9166934" cy="129266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a:buClr>
                <a:schemeClr val="tx1"/>
              </a:buClr>
            </a:pPr>
            <a:r>
              <a:rPr lang="en-GB" sz="1200" dirty="0">
                <a:latin typeface="Courier New" panose="02070309020205020404" pitchFamily="49" charset="0"/>
                <a:cs typeface="Courier New" panose="02070309020205020404" pitchFamily="49" charset="0"/>
              </a:rPr>
              <a:t>sudo apt-get update &amp;&amp; sudo apt-get install -y apt-transport-https</a:t>
            </a:r>
          </a:p>
          <a:p>
            <a:pPr>
              <a:buClr>
                <a:schemeClr val="tx1"/>
              </a:buClr>
            </a:pPr>
            <a:r>
              <a:rPr lang="en-GB" sz="1200" dirty="0">
                <a:latin typeface="Courier New" panose="02070309020205020404" pitchFamily="49" charset="0"/>
                <a:cs typeface="Courier New" panose="02070309020205020404" pitchFamily="49" charset="0"/>
              </a:rPr>
              <a:t>curl -s https://packages.cloud.google.com/apt/doc/apt-key.gpg | sudo apt-key add -</a:t>
            </a:r>
          </a:p>
          <a:p>
            <a:pPr>
              <a:buClr>
                <a:schemeClr val="tx1"/>
              </a:buClr>
            </a:pPr>
            <a:r>
              <a:rPr lang="en-GB" sz="1200" dirty="0">
                <a:latin typeface="Courier New" panose="02070309020205020404" pitchFamily="49" charset="0"/>
                <a:cs typeface="Courier New" panose="02070309020205020404" pitchFamily="49" charset="0"/>
              </a:rPr>
              <a:t>sudo touch /etc/apt/sources.list.d/</a:t>
            </a:r>
            <a:r>
              <a:rPr lang="en-GB" sz="1200" dirty="0" err="1">
                <a:latin typeface="Courier New" panose="02070309020205020404" pitchFamily="49" charset="0"/>
                <a:cs typeface="Courier New" panose="02070309020205020404" pitchFamily="49" charset="0"/>
              </a:rPr>
              <a:t>kubernetes.list</a:t>
            </a:r>
            <a:r>
              <a:rPr lang="en-GB" sz="1200" dirty="0">
                <a:latin typeface="Courier New" panose="02070309020205020404" pitchFamily="49" charset="0"/>
                <a:cs typeface="Courier New" panose="02070309020205020404" pitchFamily="49" charset="0"/>
              </a:rPr>
              <a:t> </a:t>
            </a:r>
          </a:p>
          <a:p>
            <a:pPr>
              <a:buClr>
                <a:schemeClr val="tx1"/>
              </a:buClr>
            </a:pPr>
            <a:r>
              <a:rPr lang="en-GB" sz="1200" dirty="0">
                <a:latin typeface="Courier New" panose="02070309020205020404" pitchFamily="49" charset="0"/>
                <a:cs typeface="Courier New" panose="02070309020205020404" pitchFamily="49" charset="0"/>
              </a:rPr>
              <a:t>echo "deb http://apt.kubernetes.io/ kubernetes-xenial main" | sudo tee –a /etc/apt/sources.list.d/</a:t>
            </a:r>
            <a:r>
              <a:rPr lang="en-GB" sz="1200" dirty="0" err="1">
                <a:latin typeface="Courier New" panose="02070309020205020404" pitchFamily="49" charset="0"/>
                <a:cs typeface="Courier New" panose="02070309020205020404" pitchFamily="49" charset="0"/>
              </a:rPr>
              <a:t>kubernetes.list</a:t>
            </a:r>
            <a:endParaRPr lang="en-GB" sz="1200" dirty="0">
              <a:latin typeface="Courier New" panose="02070309020205020404" pitchFamily="49" charset="0"/>
              <a:cs typeface="Courier New" panose="02070309020205020404" pitchFamily="49" charset="0"/>
            </a:endParaRPr>
          </a:p>
          <a:p>
            <a:pPr>
              <a:buClr>
                <a:schemeClr val="tx1"/>
              </a:buClr>
            </a:pPr>
            <a:r>
              <a:rPr lang="en-GB" sz="1200" dirty="0">
                <a:latin typeface="Courier New" panose="02070309020205020404" pitchFamily="49" charset="0"/>
                <a:cs typeface="Courier New" panose="02070309020205020404" pitchFamily="49" charset="0"/>
              </a:rPr>
              <a:t>sudo apt-get update</a:t>
            </a:r>
          </a:p>
          <a:p>
            <a:pPr>
              <a:buClr>
                <a:schemeClr val="tx1"/>
              </a:buClr>
            </a:pPr>
            <a:r>
              <a:rPr lang="en-GB" sz="1200" dirty="0">
                <a:latin typeface="Courier New" panose="02070309020205020404" pitchFamily="49" charset="0"/>
                <a:cs typeface="Courier New" panose="02070309020205020404" pitchFamily="49" charset="0"/>
              </a:rPr>
              <a:t>sudo apt-get install -y kubectl</a:t>
            </a:r>
          </a:p>
        </p:txBody>
      </p:sp>
      <p:sp>
        <p:nvSpPr>
          <p:cNvPr id="13" name="TextBox 12"/>
          <p:cNvSpPr txBox="1"/>
          <p:nvPr/>
        </p:nvSpPr>
        <p:spPr bwMode="auto">
          <a:xfrm>
            <a:off x="1079726" y="4332920"/>
            <a:ext cx="9207275" cy="203132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a:buClr>
                <a:schemeClr val="tx1"/>
              </a:buClr>
            </a:pPr>
            <a:r>
              <a:rPr lang="en-GB" sz="1200" dirty="0">
                <a:latin typeface="Courier New" panose="02070309020205020404" pitchFamily="49" charset="0"/>
                <a:cs typeface="Courier New" panose="02070309020205020404" pitchFamily="49" charset="0"/>
              </a:rPr>
              <a:t>cat &lt;&lt;EOF &gt; /etc/yum.repos.d/</a:t>
            </a:r>
            <a:r>
              <a:rPr lang="en-GB" sz="1200" dirty="0" err="1">
                <a:latin typeface="Courier New" panose="02070309020205020404" pitchFamily="49" charset="0"/>
                <a:cs typeface="Courier New" panose="02070309020205020404" pitchFamily="49" charset="0"/>
              </a:rPr>
              <a:t>kubernetes.repo</a:t>
            </a:r>
            <a:endParaRPr lang="en-GB" sz="1200" dirty="0">
              <a:latin typeface="Courier New" panose="02070309020205020404" pitchFamily="49" charset="0"/>
              <a:cs typeface="Courier New" panose="02070309020205020404" pitchFamily="49" charset="0"/>
            </a:endParaRPr>
          </a:p>
          <a:p>
            <a:pPr>
              <a:buClr>
                <a:schemeClr val="tx1"/>
              </a:buClr>
            </a:pPr>
            <a:r>
              <a:rPr lang="en-GB" sz="1200" dirty="0">
                <a:latin typeface="Courier New" panose="02070309020205020404" pitchFamily="49" charset="0"/>
                <a:cs typeface="Courier New" panose="02070309020205020404" pitchFamily="49" charset="0"/>
              </a:rPr>
              <a:t>[kubernetes]</a:t>
            </a:r>
          </a:p>
          <a:p>
            <a:pPr>
              <a:buClr>
                <a:schemeClr val="tx1"/>
              </a:buClr>
            </a:pPr>
            <a:r>
              <a:rPr lang="en-GB" sz="1200" dirty="0">
                <a:latin typeface="Courier New" panose="02070309020205020404" pitchFamily="49" charset="0"/>
                <a:cs typeface="Courier New" panose="02070309020205020404" pitchFamily="49" charset="0"/>
              </a:rPr>
              <a:t>name=Kubernetes</a:t>
            </a:r>
          </a:p>
          <a:p>
            <a:pPr>
              <a:buClr>
                <a:schemeClr val="tx1"/>
              </a:buClr>
            </a:pPr>
            <a:r>
              <a:rPr lang="en-GB" sz="1200" dirty="0">
                <a:latin typeface="Courier New" panose="02070309020205020404" pitchFamily="49" charset="0"/>
                <a:cs typeface="Courier New" panose="02070309020205020404" pitchFamily="49" charset="0"/>
              </a:rPr>
              <a:t>baseurl=https://packages.cloud.google.com/yum/repos/kubernetes-el7-x86_64</a:t>
            </a:r>
          </a:p>
          <a:p>
            <a:pPr>
              <a:buClr>
                <a:schemeClr val="tx1"/>
              </a:buClr>
            </a:pPr>
            <a:r>
              <a:rPr lang="en-GB" sz="1200" dirty="0">
                <a:latin typeface="Courier New" panose="02070309020205020404" pitchFamily="49" charset="0"/>
                <a:cs typeface="Courier New" panose="02070309020205020404" pitchFamily="49" charset="0"/>
              </a:rPr>
              <a:t>enabled=1</a:t>
            </a:r>
          </a:p>
          <a:p>
            <a:pPr>
              <a:buClr>
                <a:schemeClr val="tx1"/>
              </a:buClr>
            </a:pPr>
            <a:r>
              <a:rPr lang="en-GB" sz="1200" dirty="0">
                <a:latin typeface="Courier New" panose="02070309020205020404" pitchFamily="49" charset="0"/>
                <a:cs typeface="Courier New" panose="02070309020205020404" pitchFamily="49" charset="0"/>
              </a:rPr>
              <a:t>gpgcheck=1</a:t>
            </a:r>
          </a:p>
          <a:p>
            <a:pPr>
              <a:buClr>
                <a:schemeClr val="tx1"/>
              </a:buClr>
            </a:pPr>
            <a:r>
              <a:rPr lang="en-GB" sz="1200" dirty="0">
                <a:latin typeface="Courier New" panose="02070309020205020404" pitchFamily="49" charset="0"/>
                <a:cs typeface="Courier New" panose="02070309020205020404" pitchFamily="49" charset="0"/>
              </a:rPr>
              <a:t>repo_gpgcheck=1</a:t>
            </a:r>
          </a:p>
          <a:p>
            <a:pPr>
              <a:buClr>
                <a:schemeClr val="tx1"/>
              </a:buClr>
            </a:pPr>
            <a:r>
              <a:rPr lang="en-GB" sz="1200" dirty="0">
                <a:latin typeface="Courier New" panose="02070309020205020404" pitchFamily="49" charset="0"/>
                <a:cs typeface="Courier New" panose="02070309020205020404" pitchFamily="49" charset="0"/>
              </a:rPr>
              <a:t>gpgkey=https://packages.cloud.google.com/yum/doc/yum-key.gpg https://packages.cloud.google.com/yum/doc/rpm-package-key.gpg</a:t>
            </a:r>
          </a:p>
          <a:p>
            <a:pPr>
              <a:buClr>
                <a:schemeClr val="tx1"/>
              </a:buClr>
            </a:pPr>
            <a:r>
              <a:rPr lang="en-GB" sz="1200" dirty="0">
                <a:latin typeface="Courier New" panose="02070309020205020404" pitchFamily="49" charset="0"/>
                <a:cs typeface="Courier New" panose="02070309020205020404" pitchFamily="49" charset="0"/>
              </a:rPr>
              <a:t>EOF</a:t>
            </a:r>
          </a:p>
          <a:p>
            <a:pPr>
              <a:buClr>
                <a:schemeClr val="tx1"/>
              </a:buClr>
            </a:pPr>
            <a:r>
              <a:rPr lang="en-GB" sz="1200" dirty="0">
                <a:latin typeface="Courier New" panose="02070309020205020404" pitchFamily="49" charset="0"/>
                <a:cs typeface="Courier New" panose="02070309020205020404" pitchFamily="49" charset="0"/>
              </a:rPr>
              <a:t>yum install -y kubectl</a:t>
            </a:r>
          </a:p>
        </p:txBody>
      </p:sp>
      <p:sp>
        <p:nvSpPr>
          <p:cNvPr id="9" name="TextBox 8">
            <a:extLst>
              <a:ext uri="{FF2B5EF4-FFF2-40B4-BE49-F238E27FC236}">
                <a16:creationId xmlns:a16="http://schemas.microsoft.com/office/drawing/2014/main" id="{CCEDCCD5-1328-48DE-80F0-D6F99C7A392B}"/>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10" name="Picture Placeholder 31">
            <a:extLst>
              <a:ext uri="{FF2B5EF4-FFF2-40B4-BE49-F238E27FC236}">
                <a16:creationId xmlns:a16="http://schemas.microsoft.com/office/drawing/2014/main" id="{B47A76D6-CFB5-40F5-9015-35799632D1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1120067" y="2258500"/>
            <a:ext cx="288874" cy="288874"/>
          </a:xfrm>
          <a:prstGeom prst="rect">
            <a:avLst/>
          </a:prstGeom>
        </p:spPr>
      </p:pic>
    </p:spTree>
    <p:extLst>
      <p:ext uri="{BB962C8B-B14F-4D97-AF65-F5344CB8AC3E}">
        <p14:creationId xmlns:p14="http://schemas.microsoft.com/office/powerpoint/2010/main" val="105203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Objectives</a:t>
            </a:r>
            <a:endParaRPr lang="en-GB" dirty="0"/>
          </a:p>
        </p:txBody>
      </p:sp>
      <p:sp>
        <p:nvSpPr>
          <p:cNvPr id="6" name="Content Placeholder 5"/>
          <p:cNvSpPr>
            <a:spLocks noGrp="1"/>
          </p:cNvSpPr>
          <p:nvPr>
            <p:ph sz="quarter" idx="10"/>
          </p:nvPr>
        </p:nvSpPr>
        <p:spPr>
          <a:xfrm>
            <a:off x="479425" y="2337937"/>
            <a:ext cx="11233150" cy="2576963"/>
          </a:xfrm>
        </p:spPr>
        <p:txBody>
          <a:bodyPr/>
          <a:lstStyle/>
          <a:p>
            <a:pPr marL="0" indent="0">
              <a:buNone/>
            </a:pPr>
            <a:r>
              <a:rPr lang="en-US" b="1" dirty="0"/>
              <a:t>This user guide will enable you to:</a:t>
            </a:r>
          </a:p>
          <a:p>
            <a:pPr>
              <a:buFont typeface="Ericsson Hilda Light" panose="00000600000000000000" pitchFamily="2" charset="0"/>
              <a:buChar char="—"/>
            </a:pPr>
            <a:r>
              <a:rPr lang="en-US" dirty="0"/>
              <a:t>Explain the NSC platform and its functionalities</a:t>
            </a:r>
          </a:p>
          <a:p>
            <a:pPr>
              <a:buFont typeface="Ericsson Hilda Light" panose="00000600000000000000" pitchFamily="2" charset="0"/>
              <a:buChar char="—"/>
            </a:pPr>
            <a:r>
              <a:rPr lang="en-US" dirty="0"/>
              <a:t>Deploy and monitor services and volumes for your analytical activities, as a User</a:t>
            </a:r>
          </a:p>
          <a:p>
            <a:pPr>
              <a:buFont typeface="Ericsson Hilda Light" panose="00000600000000000000" pitchFamily="2" charset="0"/>
              <a:buChar char="—"/>
            </a:pPr>
            <a:r>
              <a:rPr lang="en-US" dirty="0"/>
              <a:t>Facilitate User activities by performing administration activities in NSC, as a Group Administrator </a:t>
            </a:r>
          </a:p>
          <a:p>
            <a:pPr>
              <a:buFont typeface="Wingdings" panose="05000000000000000000" pitchFamily="2" charset="2"/>
              <a:buChar char="q"/>
            </a:pPr>
            <a:endParaRPr lang="en-GB" dirty="0"/>
          </a:p>
        </p:txBody>
      </p:sp>
    </p:spTree>
    <p:extLst>
      <p:ext uri="{BB962C8B-B14F-4D97-AF65-F5344CB8AC3E}">
        <p14:creationId xmlns:p14="http://schemas.microsoft.com/office/powerpoint/2010/main" val="3549937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Accessing a deployed container (contd.)</a:t>
            </a:r>
            <a:endParaRPr lang="en-GB" sz="3600" dirty="0"/>
          </a:p>
        </p:txBody>
      </p:sp>
      <p:sp>
        <p:nvSpPr>
          <p:cNvPr id="3" name="Content Placeholder 2"/>
          <p:cNvSpPr>
            <a:spLocks noGrp="1"/>
          </p:cNvSpPr>
          <p:nvPr>
            <p:ph sz="quarter" idx="10"/>
          </p:nvPr>
        </p:nvSpPr>
        <p:spPr>
          <a:xfrm>
            <a:off x="479425" y="1316971"/>
            <a:ext cx="11233150" cy="4906028"/>
          </a:xfrm>
        </p:spPr>
        <p:txBody>
          <a:bodyPr/>
          <a:lstStyle/>
          <a:p>
            <a:pPr marL="287338" indent="-287338">
              <a:buFont typeface="+mj-lt"/>
              <a:buAutoNum type="arabicPeriod" startAt="2"/>
            </a:pPr>
            <a:r>
              <a:rPr lang="en-GB" sz="1200" dirty="0"/>
              <a:t>Run the </a:t>
            </a:r>
            <a:r>
              <a:rPr lang="en-GB" sz="1200" dirty="0" err="1"/>
              <a:t>kubectl</a:t>
            </a:r>
            <a:r>
              <a:rPr lang="en-GB" sz="1200" dirty="0"/>
              <a:t> version to verify if it has been installed properly. If the version of kubectl client is displayed, it implies successful installation of the application.</a:t>
            </a:r>
          </a:p>
          <a:p>
            <a:pPr marL="0" indent="0">
              <a:buNone/>
            </a:pPr>
            <a:r>
              <a:rPr lang="en-GB" sz="1200" dirty="0">
                <a:latin typeface="Courier New" panose="02070309020205020404" pitchFamily="49" charset="0"/>
                <a:cs typeface="Courier New" panose="02070309020205020404" pitchFamily="49" charset="0"/>
              </a:rPr>
              <a:t>   # kubectl version</a:t>
            </a:r>
          </a:p>
          <a:p>
            <a:pPr marL="282575" indent="-282575">
              <a:buFont typeface="+mj-lt"/>
              <a:buAutoNum type="arabicPeriod" startAt="3"/>
            </a:pPr>
            <a:r>
              <a:rPr lang="en-US" sz="1200" dirty="0"/>
              <a:t>Add the following entry to your hosts file (/etc/hosts). If you are accessing NSC from a jump box server, this step is not required.</a:t>
            </a:r>
            <a:endParaRPr lang="en-GB" sz="1200" dirty="0"/>
          </a:p>
          <a:p>
            <a:pPr marL="0" indent="0">
              <a:buNone/>
            </a:pPr>
            <a:r>
              <a:rPr lang="en-US" sz="1200" dirty="0">
                <a:latin typeface="Courier New" panose="02070309020205020404" pitchFamily="49" charset="0"/>
                <a:cs typeface="Courier New" panose="02070309020205020404" pitchFamily="49" charset="0"/>
              </a:rPr>
              <a:t>   &lt;load balancer IP&gt; &lt;load balancer DNS&gt;     </a:t>
            </a:r>
          </a:p>
          <a:p>
            <a:pPr marL="0" indent="0">
              <a:buNone/>
            </a:pPr>
            <a:r>
              <a:rPr lang="en-US" sz="1200" dirty="0">
                <a:latin typeface="Courier New" panose="02070309020205020404" pitchFamily="49" charset="0"/>
                <a:cs typeface="Courier New" panose="02070309020205020404" pitchFamily="49" charset="0"/>
              </a:rPr>
              <a:t>   </a:t>
            </a:r>
            <a:r>
              <a:rPr lang="en-US" sz="1200" dirty="0"/>
              <a:t>For example, the entry for </a:t>
            </a:r>
            <a:r>
              <a:rPr lang="en-US" sz="1200" dirty="0" err="1"/>
              <a:t>Sköndal</a:t>
            </a:r>
            <a:r>
              <a:rPr lang="en-US" sz="1200" dirty="0"/>
              <a:t> is given below. </a:t>
            </a:r>
          </a:p>
          <a:p>
            <a:pPr marL="0" indent="0">
              <a:buNone/>
            </a:pPr>
            <a:r>
              <a:rPr lang="en-US" sz="1200" dirty="0">
                <a:latin typeface="Courier New" panose="02070309020205020404" pitchFamily="49" charset="0"/>
                <a:cs typeface="Courier New" panose="02070309020205020404" pitchFamily="49" charset="0"/>
              </a:rPr>
              <a:t>   153.88.12.14 seskp1lb1.nsc.infra.ericsson.se</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endParaRPr lang="en-GB" sz="1200" dirty="0">
              <a:latin typeface="Courier New" panose="02070309020205020404" pitchFamily="49" charset="0"/>
              <a:cs typeface="Courier New" panose="02070309020205020404" pitchFamily="49" charset="0"/>
            </a:endParaRPr>
          </a:p>
          <a:p>
            <a:pPr marL="282575" indent="-282575">
              <a:buFont typeface="+mj-lt"/>
              <a:buAutoNum type="arabicPeriod" startAt="4"/>
            </a:pPr>
            <a:r>
              <a:rPr lang="en-US" sz="1200" dirty="0"/>
              <a:t>Copy </a:t>
            </a:r>
            <a:r>
              <a:rPr lang="en-US" sz="1200" i="1" dirty="0"/>
              <a:t>&lt;project_group&gt;.crt </a:t>
            </a:r>
            <a:r>
              <a:rPr lang="en-US" sz="1200" dirty="0"/>
              <a:t>and </a:t>
            </a:r>
            <a:r>
              <a:rPr lang="en-US" sz="1200" i="1" dirty="0"/>
              <a:t>&lt;project_group&gt;.key </a:t>
            </a:r>
            <a:r>
              <a:rPr lang="en-US" sz="1200" dirty="0"/>
              <a:t>files to the .kube folder, as illustrated below. </a:t>
            </a:r>
          </a:p>
          <a:p>
            <a:pPr marL="0" indent="0">
              <a:buNone/>
            </a:pPr>
            <a:r>
              <a:rPr lang="en-US" sz="1200" dirty="0">
                <a:latin typeface="Courier New" panose="02070309020205020404" pitchFamily="49" charset="0"/>
                <a:cs typeface="Courier New" panose="02070309020205020404" pitchFamily="49" charset="0"/>
              </a:rPr>
              <a:t>   cp nsc.crt  ~/.kube</a:t>
            </a:r>
          </a:p>
          <a:p>
            <a:pPr marL="0" indent="0">
              <a:buNone/>
            </a:pPr>
            <a:r>
              <a:rPr lang="en-US" sz="1200" dirty="0">
                <a:latin typeface="Courier New" panose="02070309020205020404" pitchFamily="49" charset="0"/>
                <a:cs typeface="Courier New" panose="02070309020205020404" pitchFamily="49" charset="0"/>
              </a:rPr>
              <a:t>   cp nsc.key ~/.kube</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endParaRPr lang="en-US" sz="1200" dirty="0">
              <a:latin typeface="Courier New" panose="02070309020205020404" pitchFamily="49" charset="0"/>
              <a:cs typeface="Courier New" panose="02070309020205020404" pitchFamily="49" charset="0"/>
            </a:endParaRPr>
          </a:p>
          <a:p>
            <a:endParaRPr lang="en-GB" sz="1200" dirty="0"/>
          </a:p>
          <a:p>
            <a:pPr marL="282575" indent="-282575">
              <a:buFont typeface="+mj-lt"/>
              <a:buAutoNum type="arabicPeriod"/>
            </a:pPr>
            <a:endParaRPr lang="en-US" sz="1200" dirty="0">
              <a:cs typeface="Courier New" panose="02070309020205020404" pitchFamily="49" charset="0"/>
            </a:endParaRPr>
          </a:p>
          <a:p>
            <a:pPr marL="228600" indent="-228600">
              <a:buFont typeface="+mj-lt"/>
              <a:buAutoNum type="arabicPeriod"/>
            </a:pPr>
            <a:endParaRPr lang="en-US" sz="1200" dirty="0">
              <a:cs typeface="Courier New" panose="02070309020205020404" pitchFamily="49" charset="0"/>
            </a:endParaRPr>
          </a:p>
          <a:p>
            <a:pPr marL="0" indent="0">
              <a:buNone/>
            </a:pPr>
            <a:endParaRPr lang="en-US" sz="1200" dirty="0">
              <a:latin typeface="Courier New" panose="02070309020205020404" pitchFamily="49" charset="0"/>
              <a:cs typeface="Courier New" panose="02070309020205020404" pitchFamily="49" charset="0"/>
            </a:endParaRPr>
          </a:p>
          <a:p>
            <a:pPr marL="0" indent="0">
              <a:buNone/>
            </a:pPr>
            <a:endParaRPr lang="en-GB" sz="1200" dirty="0">
              <a:latin typeface="Courier New" panose="02070309020205020404" pitchFamily="49" charset="0"/>
              <a:cs typeface="Courier New" panose="02070309020205020404" pitchFamily="49" charset="0"/>
            </a:endParaRPr>
          </a:p>
          <a:p>
            <a:pPr marL="228600" indent="-228600">
              <a:buFont typeface="+mj-lt"/>
              <a:buAutoNum type="arabicPeriod"/>
            </a:pPr>
            <a:endParaRPr lang="en-US" sz="1200" dirty="0"/>
          </a:p>
          <a:p>
            <a:pPr marL="0" indent="0">
              <a:buNone/>
            </a:pPr>
            <a:endParaRPr lang="en-GB" sz="1200" dirty="0">
              <a:latin typeface="Courier New" panose="02070309020205020404" pitchFamily="49" charset="0"/>
              <a:cs typeface="Courier New" panose="02070309020205020404" pitchFamily="49" charset="0"/>
            </a:endParaRPr>
          </a:p>
          <a:p>
            <a:pPr marL="0" indent="0">
              <a:buNone/>
            </a:pPr>
            <a:endParaRPr lang="en-GB" sz="1200" dirty="0">
              <a:latin typeface="Courier New" panose="02070309020205020404" pitchFamily="49" charset="0"/>
              <a:cs typeface="Courier New" panose="02070309020205020404" pitchFamily="49" charset="0"/>
            </a:endParaRPr>
          </a:p>
          <a:p>
            <a:endParaRPr lang="en-GB" dirty="0"/>
          </a:p>
        </p:txBody>
      </p:sp>
      <p:sp>
        <p:nvSpPr>
          <p:cNvPr id="8" name="TextBox 7"/>
          <p:cNvSpPr txBox="1"/>
          <p:nvPr/>
        </p:nvSpPr>
        <p:spPr bwMode="auto">
          <a:xfrm>
            <a:off x="479425" y="4977504"/>
            <a:ext cx="3200918"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More instructions on the next page.</a:t>
            </a:r>
            <a:endParaRPr lang="en-GB" sz="800" dirty="0"/>
          </a:p>
        </p:txBody>
      </p:sp>
      <p:sp>
        <p:nvSpPr>
          <p:cNvPr id="17" name="TextBox 16">
            <a:extLst>
              <a:ext uri="{FF2B5EF4-FFF2-40B4-BE49-F238E27FC236}">
                <a16:creationId xmlns:a16="http://schemas.microsoft.com/office/drawing/2014/main" id="{400BE00B-EEC9-4DE5-9F37-AB1037D12665}"/>
              </a:ext>
            </a:extLst>
          </p:cNvPr>
          <p:cNvSpPr txBox="1"/>
          <p:nvPr/>
        </p:nvSpPr>
        <p:spPr bwMode="auto">
          <a:xfrm>
            <a:off x="1143895" y="3793566"/>
            <a:ext cx="10616808"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To obtain these files, deploy the SFTP service and copy the .key and .crt files from the </a:t>
            </a:r>
            <a:r>
              <a:rPr lang="en-US" sz="1200" dirty="0">
                <a:latin typeface="Courier New" panose="02070309020205020404" pitchFamily="49" charset="0"/>
                <a:cs typeface="Courier New" panose="02070309020205020404" pitchFamily="49" charset="0"/>
              </a:rPr>
              <a:t>/Persistent</a:t>
            </a:r>
            <a:r>
              <a:rPr lang="en-US" sz="1200" dirty="0"/>
              <a:t> folder.  While deploying the service, make sure you select the volume with your group name. For detailed steps to access the </a:t>
            </a:r>
            <a:r>
              <a:rPr lang="en-US" sz="1200" dirty="0">
                <a:latin typeface="Courier New" panose="02070309020205020404" pitchFamily="49" charset="0"/>
                <a:cs typeface="Courier New" panose="02070309020205020404" pitchFamily="49" charset="0"/>
              </a:rPr>
              <a:t>/Persistent</a:t>
            </a:r>
            <a:r>
              <a:rPr lang="en-US" sz="1200" dirty="0"/>
              <a:t> folder, refer to the slides on </a:t>
            </a:r>
            <a:r>
              <a:rPr lang="en-US" sz="1200" dirty="0">
                <a:hlinkClick r:id="rId3" action="ppaction://hlinksldjump"/>
              </a:rPr>
              <a:t>Ingest Data</a:t>
            </a:r>
            <a:r>
              <a:rPr lang="en-US" sz="1200" dirty="0"/>
              <a:t>.</a:t>
            </a:r>
          </a:p>
        </p:txBody>
      </p:sp>
      <p:sp>
        <p:nvSpPr>
          <p:cNvPr id="23" name="TextBox 22">
            <a:extLst>
              <a:ext uri="{FF2B5EF4-FFF2-40B4-BE49-F238E27FC236}">
                <a16:creationId xmlns:a16="http://schemas.microsoft.com/office/drawing/2014/main" id="{DDE907EE-C55A-475E-8743-9196EE803B8D}"/>
              </a:ext>
            </a:extLst>
          </p:cNvPr>
          <p:cNvSpPr txBox="1"/>
          <p:nvPr/>
        </p:nvSpPr>
        <p:spPr bwMode="auto">
          <a:xfrm>
            <a:off x="1143895" y="2734832"/>
            <a:ext cx="9388043"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To obtain the load balancer IP and DNS appropriate for your location, please refer to the slide </a:t>
            </a:r>
            <a:r>
              <a:rPr lang="en-US" sz="1200" dirty="0">
                <a:hlinkClick r:id="rId4" action="ppaction://hlinksldjump"/>
              </a:rPr>
              <a:t>Load balancer IP and DNS</a:t>
            </a:r>
            <a:r>
              <a:rPr lang="en-US" sz="1200" dirty="0"/>
              <a:t>.</a:t>
            </a:r>
            <a:endParaRPr lang="sv-SE" sz="1200" dirty="0"/>
          </a:p>
        </p:txBody>
      </p:sp>
      <p:sp>
        <p:nvSpPr>
          <p:cNvPr id="13" name="TextBox 12">
            <a:extLst>
              <a:ext uri="{FF2B5EF4-FFF2-40B4-BE49-F238E27FC236}">
                <a16:creationId xmlns:a16="http://schemas.microsoft.com/office/drawing/2014/main" id="{311EE2A9-6D9B-4103-978A-5D4382F66626}"/>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pic>
        <p:nvPicPr>
          <p:cNvPr id="14" name="Picture Placeholder 31">
            <a:extLst>
              <a:ext uri="{FF2B5EF4-FFF2-40B4-BE49-F238E27FC236}">
                <a16:creationId xmlns:a16="http://schemas.microsoft.com/office/drawing/2014/main" id="{4CF3FDA8-F8F0-4BF3-B447-2C13462AF0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829118" y="2682728"/>
            <a:ext cx="288874" cy="288874"/>
          </a:xfrm>
          <a:prstGeom prst="rect">
            <a:avLst/>
          </a:prstGeom>
        </p:spPr>
      </p:pic>
      <p:pic>
        <p:nvPicPr>
          <p:cNvPr id="15" name="Picture Placeholder 31">
            <a:extLst>
              <a:ext uri="{FF2B5EF4-FFF2-40B4-BE49-F238E27FC236}">
                <a16:creationId xmlns:a16="http://schemas.microsoft.com/office/drawing/2014/main" id="{47F37F72-4E86-40FC-9BEE-2CA706E141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829118" y="3793566"/>
            <a:ext cx="288874" cy="288874"/>
          </a:xfrm>
          <a:prstGeom prst="rect">
            <a:avLst/>
          </a:prstGeom>
        </p:spPr>
      </p:pic>
      <p:pic>
        <p:nvPicPr>
          <p:cNvPr id="10" name="Picture Placeholder 31">
            <a:extLst>
              <a:ext uri="{FF2B5EF4-FFF2-40B4-BE49-F238E27FC236}">
                <a16:creationId xmlns:a16="http://schemas.microsoft.com/office/drawing/2014/main" id="{A3E3DE12-7CB5-4B91-8EED-540FF9942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824191" y="4242766"/>
            <a:ext cx="288874" cy="288874"/>
          </a:xfrm>
          <a:prstGeom prst="rect">
            <a:avLst/>
          </a:prstGeom>
        </p:spPr>
      </p:pic>
      <p:sp>
        <p:nvSpPr>
          <p:cNvPr id="11" name="TextBox 10">
            <a:extLst>
              <a:ext uri="{FF2B5EF4-FFF2-40B4-BE49-F238E27FC236}">
                <a16:creationId xmlns:a16="http://schemas.microsoft.com/office/drawing/2014/main" id="{38C6B28F-EAC1-4A25-84FA-20229DF48F84}"/>
              </a:ext>
            </a:extLst>
          </p:cNvPr>
          <p:cNvSpPr txBox="1"/>
          <p:nvPr/>
        </p:nvSpPr>
        <p:spPr bwMode="auto">
          <a:xfrm>
            <a:off x="1157583" y="4242765"/>
            <a:ext cx="10421273"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To authenticate yourself in Kubernetes CLI, you can either use the .</a:t>
            </a:r>
            <a:r>
              <a:rPr lang="en-US" sz="1200" dirty="0" err="1"/>
              <a:t>crt</a:t>
            </a:r>
            <a:r>
              <a:rPr lang="en-US" sz="1200" dirty="0"/>
              <a:t> and .key files or </a:t>
            </a:r>
            <a:r>
              <a:rPr lang="en-US" sz="1200" dirty="0">
                <a:hlinkClick r:id="rId8" action="ppaction://hlinksldjump"/>
              </a:rPr>
              <a:t>generate a </a:t>
            </a:r>
            <a:r>
              <a:rPr lang="en-US" sz="1200" dirty="0" err="1">
                <a:hlinkClick r:id="rId8" action="ppaction://hlinksldjump"/>
              </a:rPr>
              <a:t>Keycloak</a:t>
            </a:r>
            <a:r>
              <a:rPr lang="en-US" sz="1200" dirty="0">
                <a:hlinkClick r:id="rId8" action="ppaction://hlinksldjump"/>
              </a:rPr>
              <a:t> token </a:t>
            </a:r>
            <a:r>
              <a:rPr lang="en-US" sz="1200" dirty="0"/>
              <a:t>that is valid for a day.</a:t>
            </a:r>
            <a:endParaRPr lang="sv-SE" sz="1200" dirty="0"/>
          </a:p>
        </p:txBody>
      </p:sp>
    </p:spTree>
    <p:extLst>
      <p:ext uri="{BB962C8B-B14F-4D97-AF65-F5344CB8AC3E}">
        <p14:creationId xmlns:p14="http://schemas.microsoft.com/office/powerpoint/2010/main" val="3808306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3"/>
          </p:nvPr>
        </p:nvSpPr>
        <p:spPr>
          <a:xfrm>
            <a:off x="6435325" y="1380229"/>
            <a:ext cx="5472112" cy="4392613"/>
          </a:xfrm>
        </p:spPr>
        <p:txBody>
          <a:bodyPr/>
          <a:lstStyle/>
          <a:p>
            <a:pPr marL="282575" indent="-282575">
              <a:buFont typeface="+mj-lt"/>
              <a:buAutoNum type="arabicPeriod" startAt="6"/>
            </a:pPr>
            <a:r>
              <a:rPr lang="en-US" sz="1200" dirty="0"/>
              <a:t>Run the following command to view the pods in your namespace.</a:t>
            </a:r>
          </a:p>
          <a:p>
            <a:pPr marL="0" indent="0">
              <a:buNone/>
            </a:pPr>
            <a:r>
              <a:rPr lang="en-US" sz="1200" dirty="0">
                <a:latin typeface="Courier New" panose="02070309020205020404" pitchFamily="49" charset="0"/>
                <a:cs typeface="Courier New" panose="02070309020205020404" pitchFamily="49" charset="0"/>
              </a:rPr>
              <a:t>   kubectl get po</a:t>
            </a:r>
          </a:p>
          <a:p>
            <a:pPr marL="285750" indent="-285750">
              <a:buFont typeface="+mj-lt"/>
              <a:buAutoNum type="arabicPeriod" startAt="7"/>
            </a:pPr>
            <a:r>
              <a:rPr lang="en-US" sz="1200" dirty="0"/>
              <a:t>Run the following command to access the deployed pod.</a:t>
            </a:r>
          </a:p>
          <a:p>
            <a:pPr marL="0" indent="0">
              <a:buNone/>
            </a:pPr>
            <a:r>
              <a:rPr lang="en-GB" sz="1200" dirty="0">
                <a:latin typeface="Courier New" panose="02070309020205020404" pitchFamily="49" charset="0"/>
                <a:cs typeface="Courier New" panose="02070309020205020404" pitchFamily="49" charset="0"/>
              </a:rPr>
              <a:t>   kubectl  -ti exec &lt;pod_name&gt; bash</a:t>
            </a:r>
          </a:p>
          <a:p>
            <a:endParaRPr lang="en-GB" dirty="0"/>
          </a:p>
        </p:txBody>
      </p:sp>
      <p:sp>
        <p:nvSpPr>
          <p:cNvPr id="3" name="Content Placeholder 2"/>
          <p:cNvSpPr>
            <a:spLocks noGrp="1"/>
          </p:cNvSpPr>
          <p:nvPr>
            <p:ph sz="half" idx="1"/>
          </p:nvPr>
        </p:nvSpPr>
        <p:spPr>
          <a:xfrm>
            <a:off x="479425" y="1346388"/>
            <a:ext cx="5472113" cy="4392612"/>
          </a:xfrm>
        </p:spPr>
        <p:txBody>
          <a:bodyPr/>
          <a:lstStyle/>
          <a:p>
            <a:pPr marL="282575" indent="-282575">
              <a:buFont typeface="+mj-lt"/>
              <a:buAutoNum type="arabicPeriod" startAt="5"/>
            </a:pPr>
            <a:r>
              <a:rPr lang="en-US" sz="1200" dirty="0">
                <a:cs typeface="Courier New" panose="02070309020205020404" pitchFamily="49" charset="0"/>
              </a:rPr>
              <a:t>Create a “config” file in the .kube folder using the “notepad config” command and add the following lines to it.</a:t>
            </a:r>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282575" indent="-282575">
              <a:buFont typeface="+mj-lt"/>
              <a:buAutoNum type="arabicPeriod" startAt="5"/>
            </a:pPr>
            <a:endParaRPr lang="en-US" sz="1200" dirty="0"/>
          </a:p>
          <a:p>
            <a:pPr marL="0" indent="0">
              <a:buNone/>
            </a:pPr>
            <a:endParaRPr lang="en-GB" sz="1200" dirty="0">
              <a:latin typeface="Courier New" panose="02070309020205020404" pitchFamily="49" charset="0"/>
              <a:cs typeface="Courier New" panose="02070309020205020404" pitchFamily="49" charset="0"/>
            </a:endParaRPr>
          </a:p>
          <a:p>
            <a:pPr marL="282575" indent="-282575">
              <a:buFont typeface="+mj-lt"/>
              <a:buAutoNum type="arabicPeriod"/>
            </a:pPr>
            <a:endParaRPr lang="en-GB" sz="1200" dirty="0"/>
          </a:p>
          <a:p>
            <a:endParaRPr lang="en-GB" dirty="0"/>
          </a:p>
        </p:txBody>
      </p:sp>
      <p:sp>
        <p:nvSpPr>
          <p:cNvPr id="2" name="Title 1"/>
          <p:cNvSpPr>
            <a:spLocks noGrp="1"/>
          </p:cNvSpPr>
          <p:nvPr>
            <p:ph type="title"/>
          </p:nvPr>
        </p:nvSpPr>
        <p:spPr>
          <a:xfrm>
            <a:off x="479425" y="476250"/>
            <a:ext cx="8353426" cy="642781"/>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Accessing a deployed container (contd.)</a:t>
            </a:r>
            <a:endParaRPr lang="en-GB" sz="3600" dirty="0"/>
          </a:p>
        </p:txBody>
      </p:sp>
      <p:sp>
        <p:nvSpPr>
          <p:cNvPr id="8" name="TextBox 7"/>
          <p:cNvSpPr txBox="1"/>
          <p:nvPr/>
        </p:nvSpPr>
        <p:spPr bwMode="auto">
          <a:xfrm>
            <a:off x="817955" y="1894857"/>
            <a:ext cx="5133583" cy="387798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marL="288925" indent="0">
              <a:buNone/>
            </a:pPr>
            <a:r>
              <a:rPr lang="en-GB" sz="1200" dirty="0">
                <a:latin typeface="Courier New" panose="02070309020205020404" pitchFamily="49" charset="0"/>
                <a:cs typeface="Courier New" panose="02070309020205020404" pitchFamily="49" charset="0"/>
              </a:rPr>
              <a:t>apiVersion: v1</a:t>
            </a:r>
          </a:p>
          <a:p>
            <a:pPr marL="288925" indent="0">
              <a:buNone/>
            </a:pPr>
            <a:r>
              <a:rPr lang="en-GB" sz="1200" dirty="0">
                <a:latin typeface="Courier New" panose="02070309020205020404" pitchFamily="49" charset="0"/>
                <a:cs typeface="Courier New" panose="02070309020205020404" pitchFamily="49" charset="0"/>
              </a:rPr>
              <a:t>clusters:</a:t>
            </a:r>
          </a:p>
          <a:p>
            <a:pPr marL="288925" indent="0">
              <a:buNone/>
            </a:pPr>
            <a:r>
              <a:rPr lang="en-GB" sz="1200" dirty="0">
                <a:latin typeface="Courier New" panose="02070309020205020404" pitchFamily="49" charset="0"/>
                <a:cs typeface="Courier New" panose="02070309020205020404" pitchFamily="49" charset="0"/>
              </a:rPr>
              <a:t>- cluster:</a:t>
            </a:r>
          </a:p>
          <a:p>
            <a:pPr marL="288925" indent="0">
              <a:buNone/>
            </a:pPr>
            <a:r>
              <a:rPr lang="en-GB" sz="1200" dirty="0">
                <a:latin typeface="Courier New" panose="02070309020205020404" pitchFamily="49" charset="0"/>
                <a:cs typeface="Courier New" panose="02070309020205020404" pitchFamily="49" charset="0"/>
              </a:rPr>
              <a:t>    insecure-skip-tls-verify: true</a:t>
            </a:r>
          </a:p>
          <a:p>
            <a:pPr marL="288925" indent="0">
              <a:buNone/>
            </a:pPr>
            <a:r>
              <a:rPr lang="en-GB" sz="1200" dirty="0">
                <a:latin typeface="Courier New" panose="02070309020205020404" pitchFamily="49" charset="0"/>
                <a:cs typeface="Courier New" panose="02070309020205020404" pitchFamily="49" charset="0"/>
              </a:rPr>
              <a:t>    server: https://&lt;</a:t>
            </a:r>
            <a:r>
              <a:rPr lang="en-GB" sz="1200" dirty="0">
                <a:solidFill>
                  <a:srgbClr val="FFFF00"/>
                </a:solidFill>
                <a:latin typeface="Courier New" panose="02070309020205020404" pitchFamily="49" charset="0"/>
                <a:cs typeface="Courier New" panose="02070309020205020404" pitchFamily="49" charset="0"/>
              </a:rPr>
              <a:t>load balancer DNS</a:t>
            </a:r>
            <a:r>
              <a:rPr lang="en-GB" sz="1200" dirty="0">
                <a:latin typeface="Courier New" panose="02070309020205020404" pitchFamily="49" charset="0"/>
                <a:cs typeface="Courier New" panose="02070309020205020404" pitchFamily="49" charset="0"/>
              </a:rPr>
              <a:t>&gt;</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-cluster</a:t>
            </a:r>
          </a:p>
          <a:p>
            <a:pPr marL="288925" indent="0">
              <a:buNone/>
            </a:pPr>
            <a:r>
              <a:rPr lang="en-GB" sz="1200" dirty="0">
                <a:latin typeface="Courier New" panose="02070309020205020404" pitchFamily="49" charset="0"/>
                <a:cs typeface="Courier New" panose="02070309020205020404" pitchFamily="49" charset="0"/>
              </a:rPr>
              <a:t>contexts:</a:t>
            </a:r>
          </a:p>
          <a:p>
            <a:pPr marL="288925" indent="0">
              <a:buNone/>
            </a:pPr>
            <a:r>
              <a:rPr lang="en-GB" sz="1200" dirty="0">
                <a:latin typeface="Courier New" panose="02070309020205020404" pitchFamily="49" charset="0"/>
                <a:cs typeface="Courier New" panose="02070309020205020404" pitchFamily="49" charset="0"/>
              </a:rPr>
              <a:t>- context:</a:t>
            </a:r>
          </a:p>
          <a:p>
            <a:pPr marL="288925" indent="0">
              <a:buNone/>
            </a:pPr>
            <a:r>
              <a:rPr lang="en-GB" sz="1200" dirty="0">
                <a:latin typeface="Courier New" panose="02070309020205020404" pitchFamily="49" charset="0"/>
                <a:cs typeface="Courier New" panose="02070309020205020404" pitchFamily="49" charset="0"/>
              </a:rPr>
              <a:t>    cluster: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-cluster</a:t>
            </a:r>
          </a:p>
          <a:p>
            <a:pPr marL="288925" indent="0">
              <a:buNone/>
            </a:pPr>
            <a:r>
              <a:rPr lang="en-GB" sz="1200" dirty="0">
                <a:latin typeface="Courier New" panose="02070309020205020404" pitchFamily="49" charset="0"/>
                <a:cs typeface="Courier New" panose="02070309020205020404" pitchFamily="49" charset="0"/>
              </a:rPr>
              <a:t>    namespace: </a:t>
            </a:r>
            <a:r>
              <a:rPr lang="en-GB" sz="1200" dirty="0">
                <a:solidFill>
                  <a:srgbClr val="FFFF00"/>
                </a:solidFill>
                <a:latin typeface="Courier New" panose="02070309020205020404" pitchFamily="49" charset="0"/>
                <a:cs typeface="Courier New" panose="02070309020205020404" pitchFamily="49" charset="0"/>
              </a:rPr>
              <a:t>&lt;your_deployed_namespace&gt;</a:t>
            </a:r>
          </a:p>
          <a:p>
            <a:pPr marL="288925" indent="0">
              <a:buNone/>
            </a:pPr>
            <a:r>
              <a:rPr lang="en-GB" sz="1200" dirty="0">
                <a:latin typeface="Courier New" panose="02070309020205020404" pitchFamily="49" charset="0"/>
                <a:cs typeface="Courier New" panose="02070309020205020404" pitchFamily="49" charset="0"/>
              </a:rPr>
              <a:t>    user: </a:t>
            </a:r>
            <a:r>
              <a:rPr lang="en-GB" sz="1200" dirty="0">
                <a:solidFill>
                  <a:srgbClr val="FFFF00"/>
                </a:solidFill>
                <a:latin typeface="Courier New" panose="02070309020205020404" pitchFamily="49" charset="0"/>
                <a:cs typeface="Courier New" panose="02070309020205020404" pitchFamily="49" charset="0"/>
              </a:rPr>
              <a:t>&lt;kubectl_user_name&gt;</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-context</a:t>
            </a:r>
          </a:p>
          <a:p>
            <a:pPr marL="288925" indent="0">
              <a:buNone/>
            </a:pPr>
            <a:r>
              <a:rPr lang="en-GB" sz="1200" dirty="0">
                <a:latin typeface="Courier New" panose="02070309020205020404" pitchFamily="49" charset="0"/>
                <a:cs typeface="Courier New" panose="02070309020205020404" pitchFamily="49" charset="0"/>
              </a:rPr>
              <a:t>current-context: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-context</a:t>
            </a:r>
          </a:p>
          <a:p>
            <a:pPr marL="288925" indent="0">
              <a:buNone/>
            </a:pPr>
            <a:r>
              <a:rPr lang="en-GB" sz="1200" dirty="0">
                <a:latin typeface="Courier New" panose="02070309020205020404" pitchFamily="49" charset="0"/>
                <a:cs typeface="Courier New" panose="02070309020205020404" pitchFamily="49" charset="0"/>
              </a:rPr>
              <a:t>kind: Config</a:t>
            </a:r>
          </a:p>
          <a:p>
            <a:pPr marL="288925" indent="0">
              <a:buNone/>
            </a:pPr>
            <a:r>
              <a:rPr lang="en-GB" sz="1200" dirty="0">
                <a:latin typeface="Courier New" panose="02070309020205020404" pitchFamily="49" charset="0"/>
                <a:cs typeface="Courier New" panose="02070309020205020404" pitchFamily="49" charset="0"/>
              </a:rPr>
              <a:t>preferences: {}</a:t>
            </a:r>
          </a:p>
          <a:p>
            <a:pPr marL="288925" indent="0">
              <a:buNone/>
            </a:pPr>
            <a:r>
              <a:rPr lang="en-GB" sz="1200" dirty="0">
                <a:latin typeface="Courier New" panose="02070309020205020404" pitchFamily="49" charset="0"/>
                <a:cs typeface="Courier New" panose="02070309020205020404" pitchFamily="49" charset="0"/>
              </a:rPr>
              <a:t>users:</a:t>
            </a:r>
          </a:p>
          <a:p>
            <a:pPr marL="288925" indent="0">
              <a:buNone/>
            </a:pPr>
            <a:r>
              <a:rPr lang="en-GB" sz="1200" dirty="0">
                <a:latin typeface="Courier New" panose="02070309020205020404" pitchFamily="49" charset="0"/>
                <a:cs typeface="Courier New" panose="02070309020205020404" pitchFamily="49" charset="0"/>
              </a:rPr>
              <a:t>- name: </a:t>
            </a:r>
            <a:r>
              <a:rPr lang="en-GB" sz="1200" dirty="0">
                <a:solidFill>
                  <a:srgbClr val="FFFF00"/>
                </a:solidFill>
                <a:latin typeface="Courier New" panose="02070309020205020404" pitchFamily="49" charset="0"/>
                <a:cs typeface="Courier New" panose="02070309020205020404" pitchFamily="49" charset="0"/>
              </a:rPr>
              <a:t>&lt;kubectl_user_name&gt;</a:t>
            </a:r>
          </a:p>
          <a:p>
            <a:pPr marL="288925" indent="0">
              <a:buNone/>
            </a:pPr>
            <a:r>
              <a:rPr lang="en-GB" sz="1200" dirty="0">
                <a:latin typeface="Courier New" panose="02070309020205020404" pitchFamily="49" charset="0"/>
                <a:cs typeface="Courier New" panose="02070309020205020404" pitchFamily="49" charset="0"/>
              </a:rPr>
              <a:t>  user:</a:t>
            </a:r>
          </a:p>
          <a:p>
            <a:pPr marL="288925" indent="0">
              <a:buNone/>
            </a:pPr>
            <a:r>
              <a:rPr lang="en-GB" sz="1200" dirty="0">
                <a:latin typeface="Courier New" panose="02070309020205020404" pitchFamily="49" charset="0"/>
                <a:cs typeface="Courier New" panose="02070309020205020404" pitchFamily="49" charset="0"/>
              </a:rPr>
              <a:t>    client-certificate: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.crt</a:t>
            </a:r>
          </a:p>
          <a:p>
            <a:pPr marL="288925" indent="0">
              <a:buNone/>
            </a:pPr>
            <a:r>
              <a:rPr lang="en-GB" sz="1200" dirty="0">
                <a:latin typeface="Courier New" panose="02070309020205020404" pitchFamily="49" charset="0"/>
                <a:cs typeface="Courier New" panose="02070309020205020404" pitchFamily="49" charset="0"/>
              </a:rPr>
              <a:t>    client-key: </a:t>
            </a:r>
            <a:r>
              <a:rPr lang="en-GB" sz="1200" dirty="0">
                <a:solidFill>
                  <a:srgbClr val="FFFF00"/>
                </a:solidFill>
                <a:latin typeface="Courier New" panose="02070309020205020404" pitchFamily="49" charset="0"/>
                <a:cs typeface="Courier New" panose="02070309020205020404" pitchFamily="49" charset="0"/>
              </a:rPr>
              <a:t>&lt;project-group&gt;</a:t>
            </a:r>
            <a:r>
              <a:rPr lang="en-GB" sz="1200" dirty="0">
                <a:latin typeface="Courier New" panose="02070309020205020404" pitchFamily="49" charset="0"/>
                <a:cs typeface="Courier New" panose="02070309020205020404" pitchFamily="49" charset="0"/>
              </a:rPr>
              <a:t>.key</a:t>
            </a:r>
          </a:p>
          <a:p>
            <a:pPr algn="l">
              <a:buClr>
                <a:schemeClr val="tx1"/>
              </a:buClr>
            </a:pPr>
            <a:endParaRPr lang="en-GB" sz="1200" dirty="0"/>
          </a:p>
        </p:txBody>
      </p:sp>
      <p:sp>
        <p:nvSpPr>
          <p:cNvPr id="11" name="TextBox 10"/>
          <p:cNvSpPr txBox="1"/>
          <p:nvPr/>
        </p:nvSpPr>
        <p:spPr bwMode="auto">
          <a:xfrm>
            <a:off x="1137995" y="5984186"/>
            <a:ext cx="3949333"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Replace the values in angle brackets &lt;&gt; with real values.</a:t>
            </a:r>
            <a:endParaRPr lang="en-GB" sz="1200" dirty="0"/>
          </a:p>
        </p:txBody>
      </p:sp>
      <p:sp>
        <p:nvSpPr>
          <p:cNvPr id="17" name="TextBox 16">
            <a:extLst>
              <a:ext uri="{FF2B5EF4-FFF2-40B4-BE49-F238E27FC236}">
                <a16:creationId xmlns:a16="http://schemas.microsoft.com/office/drawing/2014/main" id="{C6A2D69E-1B6A-4CC3-B6D6-972336AB0440}"/>
              </a:ext>
            </a:extLst>
          </p:cNvPr>
          <p:cNvSpPr txBox="1"/>
          <p:nvPr/>
        </p:nvSpPr>
        <p:spPr bwMode="auto">
          <a:xfrm>
            <a:off x="7025503" y="2554939"/>
            <a:ext cx="4409925"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To obtain the load balancer DNS appropriate for your location, please refer to the slide </a:t>
            </a:r>
            <a:r>
              <a:rPr lang="en-US" sz="1200" dirty="0">
                <a:hlinkClick r:id="rId3" action="ppaction://hlinksldjump"/>
              </a:rPr>
              <a:t>Load balancer IP and DNS</a:t>
            </a:r>
            <a:r>
              <a:rPr lang="en-US" sz="1200" dirty="0"/>
              <a:t>.</a:t>
            </a:r>
            <a:endParaRPr lang="sv-SE" sz="1200" dirty="0"/>
          </a:p>
        </p:txBody>
      </p:sp>
      <p:sp>
        <p:nvSpPr>
          <p:cNvPr id="18" name="TextBox 17">
            <a:extLst>
              <a:ext uri="{FF2B5EF4-FFF2-40B4-BE49-F238E27FC236}">
                <a16:creationId xmlns:a16="http://schemas.microsoft.com/office/drawing/2014/main" id="{F151C301-BF74-4AF0-B7F9-1A1196038C61}"/>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14" name="Picture Placeholder 31">
            <a:extLst>
              <a:ext uri="{FF2B5EF4-FFF2-40B4-BE49-F238E27FC236}">
                <a16:creationId xmlns:a16="http://schemas.microsoft.com/office/drawing/2014/main" id="{A561F2B3-3EC5-458F-9248-3B8AA7907B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813025" y="5920050"/>
            <a:ext cx="288874" cy="288874"/>
          </a:xfrm>
          <a:prstGeom prst="rect">
            <a:avLst/>
          </a:prstGeom>
        </p:spPr>
      </p:pic>
      <p:pic>
        <p:nvPicPr>
          <p:cNvPr id="15" name="Picture Placeholder 31">
            <a:extLst>
              <a:ext uri="{FF2B5EF4-FFF2-40B4-BE49-F238E27FC236}">
                <a16:creationId xmlns:a16="http://schemas.microsoft.com/office/drawing/2014/main" id="{50296813-840C-4FC3-8CFA-D05EDD380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6714797" y="2595168"/>
            <a:ext cx="288874" cy="288874"/>
          </a:xfrm>
          <a:prstGeom prst="rect">
            <a:avLst/>
          </a:prstGeom>
        </p:spPr>
      </p:pic>
    </p:spTree>
    <p:extLst>
      <p:ext uri="{BB962C8B-B14F-4D97-AF65-F5344CB8AC3E}">
        <p14:creationId xmlns:p14="http://schemas.microsoft.com/office/powerpoint/2010/main" val="37651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EEEB-0D8B-4594-B14F-EBE1B9D4CEB1}"/>
              </a:ext>
            </a:extLst>
          </p:cNvPr>
          <p:cNvSpPr>
            <a:spLocks noGrp="1"/>
          </p:cNvSpPr>
          <p:nvPr>
            <p:ph type="title"/>
          </p:nvPr>
        </p:nvSpPr>
        <p:spPr>
          <a:xfrm>
            <a:off x="479425" y="476250"/>
            <a:ext cx="10546538" cy="1081088"/>
          </a:xfrm>
        </p:spPr>
        <p:txBody>
          <a:bodyPr/>
          <a:lstStyle/>
          <a:p>
            <a:r>
              <a:rPr lang="en-US" sz="3600" dirty="0"/>
              <a:t>Authenticate yourself to execute </a:t>
            </a:r>
            <a:r>
              <a:rPr lang="en-US" sz="3600" dirty="0" err="1"/>
              <a:t>Kubectl</a:t>
            </a:r>
            <a:r>
              <a:rPr lang="en-US" sz="3600" dirty="0"/>
              <a:t> commands</a:t>
            </a:r>
          </a:p>
        </p:txBody>
      </p:sp>
      <p:sp>
        <p:nvSpPr>
          <p:cNvPr id="3" name="Content Placeholder 2">
            <a:extLst>
              <a:ext uri="{FF2B5EF4-FFF2-40B4-BE49-F238E27FC236}">
                <a16:creationId xmlns:a16="http://schemas.microsoft.com/office/drawing/2014/main" id="{554237B1-D679-4CBC-8FCC-ADE4B2E938A0}"/>
              </a:ext>
            </a:extLst>
          </p:cNvPr>
          <p:cNvSpPr>
            <a:spLocks noGrp="1"/>
          </p:cNvSpPr>
          <p:nvPr>
            <p:ph sz="quarter" idx="10"/>
          </p:nvPr>
        </p:nvSpPr>
        <p:spPr>
          <a:xfrm>
            <a:off x="479425" y="1557338"/>
            <a:ext cx="11233150" cy="4679949"/>
          </a:xfrm>
        </p:spPr>
        <p:txBody>
          <a:bodyPr/>
          <a:lstStyle/>
          <a:p>
            <a:pPr marL="0" indent="0">
              <a:buNone/>
            </a:pPr>
            <a:r>
              <a:rPr lang="en-US" sz="1600" dirty="0"/>
              <a:t>You only need to authenticate yourself </a:t>
            </a:r>
            <a:r>
              <a:rPr lang="en-US" sz="1600" u="sng" dirty="0"/>
              <a:t>once a day</a:t>
            </a:r>
            <a:r>
              <a:rPr lang="en-US" sz="1600" dirty="0"/>
              <a:t> to manage your NSC deployments from Kubernetes CLI. By implementing </a:t>
            </a:r>
            <a:r>
              <a:rPr lang="en-US" sz="1600" dirty="0" err="1"/>
              <a:t>Keycloak</a:t>
            </a:r>
            <a:r>
              <a:rPr lang="en-US" sz="1600" dirty="0"/>
              <a:t>, an Identity and Access Management solution, NSC now enables you to authenticate yourself using a </a:t>
            </a:r>
            <a:r>
              <a:rPr lang="en-US" sz="1600" dirty="0" err="1"/>
              <a:t>Keycloak</a:t>
            </a:r>
            <a:r>
              <a:rPr lang="en-US" sz="1600" dirty="0"/>
              <a:t> token (valid for a day) and execute </a:t>
            </a:r>
            <a:r>
              <a:rPr lang="en-US" sz="1600" dirty="0" err="1"/>
              <a:t>kubectl</a:t>
            </a:r>
            <a:r>
              <a:rPr lang="en-US" sz="1600" dirty="0"/>
              <a:t> commands.</a:t>
            </a:r>
          </a:p>
          <a:p>
            <a:pPr marL="0" indent="0">
              <a:buNone/>
            </a:pPr>
            <a:endParaRPr lang="en-US" sz="1600" dirty="0"/>
          </a:p>
          <a:p>
            <a:pPr marL="0" indent="0">
              <a:buNone/>
            </a:pPr>
            <a:r>
              <a:rPr lang="en-US" sz="1600" dirty="0"/>
              <a:t>After you have authenticated yourself in </a:t>
            </a:r>
            <a:r>
              <a:rPr lang="en-US" sz="1600" dirty="0" err="1"/>
              <a:t>kubectl</a:t>
            </a:r>
            <a:r>
              <a:rPr lang="en-US" sz="1600" dirty="0"/>
              <a:t> using </a:t>
            </a:r>
            <a:r>
              <a:rPr lang="en-US" sz="1600" dirty="0" err="1"/>
              <a:t>Keycloak</a:t>
            </a:r>
            <a:r>
              <a:rPr lang="en-US" sz="1600" dirty="0"/>
              <a:t> and your SIGNUM credentials, you can perform the following activities without further authentication on the same day:</a:t>
            </a:r>
          </a:p>
          <a:p>
            <a:pPr lvl="0"/>
            <a:r>
              <a:rPr lang="en-US" sz="1600" dirty="0"/>
              <a:t>Access multiple deployments (Kubernetes containers) </a:t>
            </a:r>
          </a:p>
          <a:p>
            <a:pPr lvl="0"/>
            <a:r>
              <a:rPr lang="en-US" sz="1600" dirty="0"/>
              <a:t>Run different analytical jobs using several deployed services</a:t>
            </a:r>
          </a:p>
          <a:p>
            <a:pPr marL="0" lvl="0" indent="0">
              <a:buNone/>
            </a:pPr>
            <a:endParaRPr lang="en-US" sz="1600" dirty="0"/>
          </a:p>
          <a:p>
            <a:pPr marL="0" lvl="0" indent="0">
              <a:buNone/>
            </a:pPr>
            <a:endParaRPr lang="en-US" sz="1600"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8D4C8278-F18C-448C-9400-C27A193871EE}"/>
              </a:ext>
            </a:extLst>
          </p:cNvPr>
          <p:cNvSpPr txBox="1"/>
          <p:nvPr/>
        </p:nvSpPr>
        <p:spPr bwMode="auto">
          <a:xfrm>
            <a:off x="10863928" y="6535356"/>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3146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BB2F0-67E3-45AC-BA69-93FB34DF2114}"/>
              </a:ext>
            </a:extLst>
          </p:cNvPr>
          <p:cNvSpPr>
            <a:spLocks noGrp="1"/>
          </p:cNvSpPr>
          <p:nvPr>
            <p:ph sz="half" idx="1"/>
          </p:nvPr>
        </p:nvSpPr>
        <p:spPr>
          <a:xfrm>
            <a:off x="479425" y="1557338"/>
            <a:ext cx="5472113" cy="4679949"/>
          </a:xfrm>
        </p:spPr>
        <p:txBody>
          <a:bodyPr/>
          <a:lstStyle/>
          <a:p>
            <a:pPr marL="0" indent="0">
              <a:buNone/>
            </a:pPr>
            <a:r>
              <a:rPr lang="en-US" sz="1600" b="1" dirty="0">
                <a:solidFill>
                  <a:schemeClr val="accent3"/>
                </a:solidFill>
              </a:rPr>
              <a:t>What do I need to use </a:t>
            </a:r>
            <a:r>
              <a:rPr lang="en-US" sz="1600" b="1" dirty="0" err="1">
                <a:solidFill>
                  <a:schemeClr val="accent3"/>
                </a:solidFill>
              </a:rPr>
              <a:t>Keycloak</a:t>
            </a:r>
            <a:r>
              <a:rPr lang="en-US" sz="1600" b="1" dirty="0">
                <a:solidFill>
                  <a:schemeClr val="accent3"/>
                </a:solidFill>
              </a:rPr>
              <a:t> authentication for Kubernetes?</a:t>
            </a:r>
          </a:p>
          <a:p>
            <a:pPr lvl="0">
              <a:buFont typeface="Ericsson Hilda" panose="00000500000000000000" pitchFamily="2" charset="0"/>
              <a:buChar char="—"/>
            </a:pPr>
            <a:r>
              <a:rPr lang="en-US" sz="1400" dirty="0"/>
              <a:t>The Kubernetes config file created (the template shown in the right pane). </a:t>
            </a:r>
          </a:p>
          <a:p>
            <a:pPr marL="339725" lvl="0" indent="0">
              <a:buNone/>
            </a:pPr>
            <a:r>
              <a:rPr lang="en-US" sz="1400" dirty="0"/>
              <a:t>Replace the values in the angle brackets &lt;&gt; as appropriate for your project group and namespace. Create a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kube</a:t>
            </a:r>
            <a:r>
              <a:rPr lang="en-US" sz="1400" dirty="0">
                <a:latin typeface="Courier New" panose="02070309020205020404" pitchFamily="49" charset="0"/>
                <a:cs typeface="Courier New" panose="02070309020205020404" pitchFamily="49" charset="0"/>
              </a:rPr>
              <a:t> </a:t>
            </a:r>
            <a:r>
              <a:rPr lang="en-US" sz="1400" dirty="0"/>
              <a:t>folder in your system and save the following file in it. In the Kubernetes config file template, replace the text in green with the file location.</a:t>
            </a:r>
          </a:p>
          <a:p>
            <a:pPr marL="339725" lvl="0" indent="0">
              <a:buNone/>
            </a:pPr>
            <a:endParaRPr lang="en-US" sz="1400" dirty="0"/>
          </a:p>
          <a:p>
            <a:pPr marL="339725" lvl="0" indent="0">
              <a:buNone/>
            </a:pPr>
            <a:endParaRPr lang="en-US" sz="1400" dirty="0"/>
          </a:p>
          <a:p>
            <a:pPr marL="339725" lvl="0" indent="0">
              <a:buNone/>
            </a:pPr>
            <a:endParaRPr lang="en-US" sz="1400" dirty="0"/>
          </a:p>
          <a:p>
            <a:pPr>
              <a:buFont typeface="Ericsson Hilda" panose="00000500000000000000" pitchFamily="2" charset="0"/>
              <a:buChar char="—"/>
            </a:pPr>
            <a:r>
              <a:rPr lang="en-US" sz="1400" dirty="0"/>
              <a:t>The </a:t>
            </a:r>
            <a:r>
              <a:rPr lang="en-US" sz="1400" dirty="0" err="1"/>
              <a:t>Kubelogin</a:t>
            </a:r>
            <a:r>
              <a:rPr lang="en-US" sz="1400" dirty="0"/>
              <a:t> binary installed in your system</a:t>
            </a:r>
          </a:p>
          <a:p>
            <a:pPr marL="339725" indent="0">
              <a:buNone/>
            </a:pPr>
            <a:r>
              <a:rPr lang="en-US" sz="1400" dirty="0"/>
              <a:t>To download the </a:t>
            </a:r>
            <a:r>
              <a:rPr lang="en-US" sz="1400" dirty="0" err="1"/>
              <a:t>Kubelogin</a:t>
            </a:r>
            <a:r>
              <a:rPr lang="en-US" sz="1400" dirty="0"/>
              <a:t> binary, please click one of the following links, as appropriate.</a:t>
            </a:r>
          </a:p>
          <a:p>
            <a:pPr marL="339725" indent="0">
              <a:buNone/>
            </a:pPr>
            <a:r>
              <a:rPr lang="en-US" sz="1400" dirty="0"/>
              <a:t>For Windows : </a:t>
            </a:r>
            <a:r>
              <a:rPr lang="en-US" sz="1400" u="sng" dirty="0">
                <a:hlinkClick r:id="rId4"/>
              </a:rPr>
              <a:t>https://github.com/int128/kubelogin/releases/download/v1.14.1/kubelogin_windows_amd64.zip</a:t>
            </a:r>
            <a:endParaRPr lang="en-US" sz="1400" dirty="0"/>
          </a:p>
          <a:p>
            <a:pPr marL="339725" indent="0">
              <a:buNone/>
            </a:pPr>
            <a:r>
              <a:rPr lang="en-US" sz="1400" dirty="0"/>
              <a:t>For Linux: </a:t>
            </a:r>
            <a:r>
              <a:rPr lang="en-US" sz="1400" dirty="0">
                <a:hlinkClick r:id="rId5"/>
              </a:rPr>
              <a:t>https://github.com/int128/kubelogin/releases/download/1.8.2/kubelogin_1.8.2_linux_amd64.tar.gz</a:t>
            </a:r>
            <a:endParaRPr lang="en-US" sz="1400" dirty="0"/>
          </a:p>
          <a:p>
            <a:pPr marL="339725" indent="0">
              <a:buNone/>
            </a:pPr>
            <a:endParaRPr lang="en-US" sz="1400" dirty="0"/>
          </a:p>
          <a:p>
            <a:pPr marL="339725" indent="0">
              <a:buFont typeface="Ericsson Hilda" panose="00000500000000000000" pitchFamily="2" charset="0"/>
              <a:buChar char="—"/>
            </a:pPr>
            <a:endParaRPr lang="en-US" sz="1400" dirty="0"/>
          </a:p>
          <a:p>
            <a:pPr marL="0" indent="0">
              <a:buNone/>
            </a:pPr>
            <a:endParaRPr lang="en-US" sz="1400" dirty="0"/>
          </a:p>
          <a:p>
            <a:pPr marL="0" indent="0">
              <a:buNone/>
            </a:pPr>
            <a:endParaRPr lang="en-US" sz="1600" b="1" dirty="0">
              <a:solidFill>
                <a:schemeClr val="accent3"/>
              </a:solidFill>
            </a:endParaRPr>
          </a:p>
        </p:txBody>
      </p:sp>
      <p:sp>
        <p:nvSpPr>
          <p:cNvPr id="2" name="Title 1">
            <a:extLst>
              <a:ext uri="{FF2B5EF4-FFF2-40B4-BE49-F238E27FC236}">
                <a16:creationId xmlns:a16="http://schemas.microsoft.com/office/drawing/2014/main" id="{09898ECC-0CE8-481D-8F3D-02DC39234E5D}"/>
              </a:ext>
            </a:extLst>
          </p:cNvPr>
          <p:cNvSpPr>
            <a:spLocks noGrp="1"/>
          </p:cNvSpPr>
          <p:nvPr>
            <p:ph type="title"/>
          </p:nvPr>
        </p:nvSpPr>
        <p:spPr>
          <a:xfrm>
            <a:off x="479425" y="476250"/>
            <a:ext cx="10929310" cy="1081088"/>
          </a:xfrm>
        </p:spPr>
        <p:txBody>
          <a:bodyPr/>
          <a:lstStyle/>
          <a:p>
            <a:r>
              <a:rPr lang="en-US" sz="3600" dirty="0"/>
              <a:t>Authenticate yourself to execute </a:t>
            </a:r>
            <a:r>
              <a:rPr lang="en-US" sz="3600" dirty="0" err="1"/>
              <a:t>Kubectl</a:t>
            </a:r>
            <a:r>
              <a:rPr lang="en-US" sz="3600" dirty="0"/>
              <a:t> commands (Contd.)</a:t>
            </a:r>
          </a:p>
        </p:txBody>
      </p:sp>
      <p:sp>
        <p:nvSpPr>
          <p:cNvPr id="6" name="TextBox 1">
            <a:extLst>
              <a:ext uri="{FF2B5EF4-FFF2-40B4-BE49-F238E27FC236}">
                <a16:creationId xmlns:a16="http://schemas.microsoft.com/office/drawing/2014/main" id="{DB100270-00DF-4171-84F1-24D6B8AA3172}"/>
              </a:ext>
            </a:extLst>
          </p:cNvPr>
          <p:cNvSpPr txBox="1"/>
          <p:nvPr/>
        </p:nvSpPr>
        <p:spPr bwMode="auto">
          <a:xfrm>
            <a:off x="6368902" y="1557338"/>
            <a:ext cx="5343673" cy="4532010"/>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marL="292735" marR="0">
              <a:spcBef>
                <a:spcPts val="0"/>
              </a:spcBef>
              <a:spcAft>
                <a:spcPts val="0"/>
              </a:spcAft>
            </a:pPr>
            <a:r>
              <a:rPr lang="en-GB" sz="1050" kern="1200" dirty="0" err="1">
                <a:solidFill>
                  <a:srgbClr val="F2F2F2"/>
                </a:solidFill>
                <a:effectLst/>
                <a:latin typeface="Courier New" panose="02070309020205020404" pitchFamily="49" charset="0"/>
                <a:ea typeface="PMingLiU" panose="02020500000000000000" pitchFamily="18" charset="-120"/>
              </a:rPr>
              <a:t>apiVersion</a:t>
            </a:r>
            <a:r>
              <a:rPr lang="en-GB" sz="1050" kern="1200" dirty="0">
                <a:solidFill>
                  <a:srgbClr val="F2F2F2"/>
                </a:solidFill>
                <a:effectLst/>
                <a:latin typeface="Courier New" panose="02070309020205020404" pitchFamily="49" charset="0"/>
                <a:ea typeface="PMingLiU" panose="02020500000000000000" pitchFamily="18" charset="-120"/>
              </a:rPr>
              <a:t>: v1</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clusters:</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cluster:</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insecure-skip-</a:t>
            </a:r>
            <a:r>
              <a:rPr lang="en-GB" sz="1050" kern="1200" dirty="0" err="1">
                <a:solidFill>
                  <a:srgbClr val="F2F2F2"/>
                </a:solidFill>
                <a:effectLst/>
                <a:latin typeface="Courier New" panose="02070309020205020404" pitchFamily="49" charset="0"/>
                <a:ea typeface="PMingLiU" panose="02020500000000000000" pitchFamily="18" charset="-120"/>
              </a:rPr>
              <a:t>tls</a:t>
            </a:r>
            <a:r>
              <a:rPr lang="en-GB" sz="1050" kern="1200" dirty="0">
                <a:solidFill>
                  <a:srgbClr val="F2F2F2"/>
                </a:solidFill>
                <a:effectLst/>
                <a:latin typeface="Courier New" panose="02070309020205020404" pitchFamily="49" charset="0"/>
                <a:ea typeface="PMingLiU" panose="02020500000000000000" pitchFamily="18" charset="-120"/>
              </a:rPr>
              <a:t>-verify: true</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server: https://</a:t>
            </a:r>
            <a:r>
              <a:rPr lang="en-GB" sz="1050" dirty="0">
                <a:solidFill>
                  <a:schemeClr val="bg1"/>
                </a:solidFill>
                <a:latin typeface="Courier New" panose="02070309020205020404" pitchFamily="49" charset="0"/>
                <a:ea typeface="PMingLiU" panose="02020500000000000000" pitchFamily="18" charset="-120"/>
              </a:rPr>
              <a:t>seskp1lb1.nsc.infra.ericsson.se:443</a:t>
            </a:r>
            <a:endParaRPr lang="en-US" sz="1050" dirty="0">
              <a:solidFill>
                <a:schemeClr val="bg1"/>
              </a:solidFill>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name: </a:t>
            </a:r>
            <a:r>
              <a:rPr lang="en-GB" sz="1050" kern="1200" dirty="0">
                <a:solidFill>
                  <a:srgbClr val="FFFF00"/>
                </a:solidFill>
                <a:effectLst/>
                <a:latin typeface="Courier New" panose="02070309020205020404" pitchFamily="49" charset="0"/>
                <a:ea typeface="PMingLiU" panose="02020500000000000000" pitchFamily="18" charset="-120"/>
              </a:rPr>
              <a:t>&lt;project-group&gt;</a:t>
            </a:r>
            <a:r>
              <a:rPr lang="en-GB" sz="1050" kern="1200" dirty="0">
                <a:solidFill>
                  <a:srgbClr val="F2F2F2"/>
                </a:solidFill>
                <a:effectLst/>
                <a:latin typeface="Courier New" panose="02070309020205020404" pitchFamily="49" charset="0"/>
                <a:ea typeface="PMingLiU" panose="02020500000000000000" pitchFamily="18" charset="-120"/>
              </a:rPr>
              <a:t>-cluster</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contexts:</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context: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cluster: </a:t>
            </a:r>
            <a:r>
              <a:rPr lang="en-GB" sz="1050" kern="1200" dirty="0">
                <a:solidFill>
                  <a:srgbClr val="FFFF00"/>
                </a:solidFill>
                <a:effectLst/>
                <a:latin typeface="Courier New" panose="02070309020205020404" pitchFamily="49" charset="0"/>
                <a:ea typeface="PMingLiU" panose="02020500000000000000" pitchFamily="18" charset="-120"/>
              </a:rPr>
              <a:t>&lt;project-group&gt;</a:t>
            </a:r>
            <a:r>
              <a:rPr lang="en-GB" sz="1050" kern="1200" dirty="0">
                <a:solidFill>
                  <a:srgbClr val="F2F2F2"/>
                </a:solidFill>
                <a:effectLst/>
                <a:latin typeface="Courier New" panose="02070309020205020404" pitchFamily="49" charset="0"/>
                <a:ea typeface="PMingLiU" panose="02020500000000000000" pitchFamily="18" charset="-120"/>
              </a:rPr>
              <a:t>-cluster</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namespace: </a:t>
            </a:r>
            <a:r>
              <a:rPr lang="en-GB" sz="1050" kern="1200" dirty="0">
                <a:solidFill>
                  <a:srgbClr val="FFFF00"/>
                </a:solidFill>
                <a:effectLst/>
                <a:latin typeface="Courier New" panose="02070309020205020404" pitchFamily="49" charset="0"/>
                <a:ea typeface="PMingLiU" panose="02020500000000000000" pitchFamily="18" charset="-120"/>
              </a:rPr>
              <a:t>&lt;</a:t>
            </a:r>
            <a:r>
              <a:rPr lang="en-GB" sz="1050" kern="1200" dirty="0" err="1">
                <a:solidFill>
                  <a:srgbClr val="FFFF00"/>
                </a:solidFill>
                <a:effectLst/>
                <a:latin typeface="Courier New" panose="02070309020205020404" pitchFamily="49" charset="0"/>
                <a:ea typeface="PMingLiU" panose="02020500000000000000" pitchFamily="18" charset="-120"/>
              </a:rPr>
              <a:t>your_deployed_namespace</a:t>
            </a:r>
            <a:r>
              <a:rPr lang="en-GB" sz="1050" kern="1200" dirty="0">
                <a:solidFill>
                  <a:srgbClr val="FFFF00"/>
                </a:solidFill>
                <a:effectLst/>
                <a:latin typeface="Courier New" panose="02070309020205020404" pitchFamily="49" charset="0"/>
                <a:ea typeface="PMingLiU" panose="02020500000000000000" pitchFamily="18" charset="-120"/>
              </a:rPr>
              <a:t>&gt;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user: </a:t>
            </a:r>
            <a:r>
              <a:rPr lang="en-GB" sz="1050" kern="1200" dirty="0">
                <a:solidFill>
                  <a:srgbClr val="FFFF00"/>
                </a:solidFill>
                <a:effectLst/>
                <a:latin typeface="Courier New" panose="02070309020205020404" pitchFamily="49" charset="0"/>
                <a:ea typeface="PMingLiU" panose="02020500000000000000" pitchFamily="18" charset="-120"/>
              </a:rPr>
              <a:t>&lt;</a:t>
            </a:r>
            <a:r>
              <a:rPr lang="en-GB" sz="1050" kern="1200" dirty="0" err="1">
                <a:solidFill>
                  <a:srgbClr val="FFFF00"/>
                </a:solidFill>
                <a:effectLst/>
                <a:latin typeface="Courier New" panose="02070309020205020404" pitchFamily="49" charset="0"/>
                <a:ea typeface="PMingLiU" panose="02020500000000000000" pitchFamily="18" charset="-120"/>
              </a:rPr>
              <a:t>kubectl_user_name</a:t>
            </a:r>
            <a:r>
              <a:rPr lang="en-GB" sz="1050" kern="1200" dirty="0">
                <a:solidFill>
                  <a:srgbClr val="FFFF00"/>
                </a:solidFill>
                <a:effectLst/>
                <a:latin typeface="Courier New" panose="02070309020205020404" pitchFamily="49" charset="0"/>
                <a:ea typeface="PMingLiU" panose="02020500000000000000" pitchFamily="18" charset="-120"/>
              </a:rPr>
              <a:t>&gt;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name: </a:t>
            </a:r>
            <a:r>
              <a:rPr lang="en-GB" sz="1050" kern="1200" dirty="0">
                <a:solidFill>
                  <a:srgbClr val="FFFF00"/>
                </a:solidFill>
                <a:effectLst/>
                <a:latin typeface="Courier New" panose="02070309020205020404" pitchFamily="49" charset="0"/>
                <a:ea typeface="PMingLiU" panose="02020500000000000000" pitchFamily="18" charset="-120"/>
              </a:rPr>
              <a:t>&lt;project-group&gt;</a:t>
            </a:r>
            <a:r>
              <a:rPr lang="en-GB" sz="1050" kern="1200" dirty="0">
                <a:solidFill>
                  <a:srgbClr val="F2F2F2"/>
                </a:solidFill>
                <a:effectLst/>
                <a:latin typeface="Courier New" panose="02070309020205020404" pitchFamily="49" charset="0"/>
                <a:ea typeface="PMingLiU" panose="02020500000000000000" pitchFamily="18" charset="-120"/>
              </a:rPr>
              <a:t>-context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current-context: </a:t>
            </a:r>
            <a:r>
              <a:rPr lang="en-GB" sz="1050" kern="1200" dirty="0">
                <a:solidFill>
                  <a:srgbClr val="FFFF00"/>
                </a:solidFill>
                <a:effectLst/>
                <a:latin typeface="Courier New" panose="02070309020205020404" pitchFamily="49" charset="0"/>
                <a:ea typeface="PMingLiU" panose="02020500000000000000" pitchFamily="18" charset="-120"/>
              </a:rPr>
              <a:t>&lt;project-group&gt;</a:t>
            </a:r>
            <a:r>
              <a:rPr lang="en-GB" sz="1050" kern="1200" dirty="0">
                <a:solidFill>
                  <a:srgbClr val="F2F2F2"/>
                </a:solidFill>
                <a:effectLst/>
                <a:latin typeface="Courier New" panose="02070309020205020404" pitchFamily="49" charset="0"/>
                <a:ea typeface="PMingLiU" panose="02020500000000000000" pitchFamily="18" charset="-120"/>
              </a:rPr>
              <a:t>-context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kind: Config</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preferences: {}</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users:</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name: </a:t>
            </a:r>
            <a:r>
              <a:rPr lang="en-GB" sz="1050" kern="1200" dirty="0">
                <a:solidFill>
                  <a:srgbClr val="FFFF00"/>
                </a:solidFill>
                <a:effectLst/>
                <a:latin typeface="Courier New" panose="02070309020205020404" pitchFamily="49" charset="0"/>
                <a:ea typeface="PMingLiU" panose="02020500000000000000" pitchFamily="18" charset="-120"/>
              </a:rPr>
              <a:t>&lt;</a:t>
            </a:r>
            <a:r>
              <a:rPr lang="en-GB" sz="1050" kern="1200" dirty="0" err="1">
                <a:solidFill>
                  <a:srgbClr val="FFFF00"/>
                </a:solidFill>
                <a:effectLst/>
                <a:latin typeface="Courier New" panose="02070309020205020404" pitchFamily="49" charset="0"/>
                <a:ea typeface="PMingLiU" panose="02020500000000000000" pitchFamily="18" charset="-120"/>
              </a:rPr>
              <a:t>kubectl_user_name</a:t>
            </a:r>
            <a:r>
              <a:rPr lang="en-GB" sz="1050" kern="1200" dirty="0">
                <a:solidFill>
                  <a:srgbClr val="FFFF00"/>
                </a:solidFill>
                <a:effectLst/>
                <a:latin typeface="Courier New" panose="02070309020205020404" pitchFamily="49" charset="0"/>
                <a:ea typeface="PMingLiU" panose="02020500000000000000" pitchFamily="18" charset="-120"/>
              </a:rPr>
              <a:t>&gt;</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user:</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auth-provider:</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config:</a:t>
            </a:r>
            <a:endParaRPr lang="en-US" sz="105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rgbClr val="F2F2F2"/>
                </a:solidFill>
                <a:effectLst/>
                <a:latin typeface="Courier New" panose="02070309020205020404" pitchFamily="49" charset="0"/>
                <a:ea typeface="PMingLiU" panose="02020500000000000000" pitchFamily="18" charset="-120"/>
              </a:rPr>
              <a:t>        </a:t>
            </a:r>
            <a:r>
              <a:rPr lang="en-GB" sz="1050" kern="1200" dirty="0">
                <a:solidFill>
                  <a:schemeClr val="bg1"/>
                </a:solidFill>
                <a:effectLst/>
                <a:latin typeface="Courier New" panose="02070309020205020404" pitchFamily="49" charset="0"/>
                <a:ea typeface="PMingLiU" panose="02020500000000000000" pitchFamily="18" charset="-120"/>
              </a:rPr>
              <a:t>client-id: </a:t>
            </a:r>
            <a:r>
              <a:rPr lang="en-GB" sz="1050" kern="1200" dirty="0" err="1">
                <a:solidFill>
                  <a:schemeClr val="bg1"/>
                </a:solidFill>
                <a:effectLst/>
                <a:latin typeface="Courier New" panose="02070309020205020404" pitchFamily="49" charset="0"/>
                <a:ea typeface="PMingLiU" panose="02020500000000000000" pitchFamily="18" charset="-120"/>
              </a:rPr>
              <a:t>NSC_Platform</a:t>
            </a:r>
            <a:endParaRPr lang="en-US" sz="1050" dirty="0">
              <a:solidFill>
                <a:schemeClr val="bg1"/>
              </a:solidFill>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chemeClr val="bg1"/>
                </a:solidFill>
                <a:effectLst/>
                <a:latin typeface="Courier New" panose="02070309020205020404" pitchFamily="49" charset="0"/>
                <a:ea typeface="PMingLiU" panose="02020500000000000000" pitchFamily="18" charset="-120"/>
              </a:rPr>
              <a:t>        client-secret: </a:t>
            </a:r>
            <a:r>
              <a:rPr lang="en-GB" sz="1050" dirty="0">
                <a:solidFill>
                  <a:schemeClr val="bg1"/>
                </a:solidFill>
                <a:latin typeface="Courier New" panose="02070309020205020404" pitchFamily="49" charset="0"/>
                <a:ea typeface="PMingLiU" panose="02020500000000000000" pitchFamily="18" charset="-120"/>
              </a:rPr>
              <a:t>8768c5cd-de12-4fe2-94a8-a8e18ea61e53</a:t>
            </a:r>
            <a:endParaRPr lang="en-US" sz="1050" dirty="0">
              <a:solidFill>
                <a:schemeClr val="bg1"/>
              </a:solidFill>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chemeClr val="bg1"/>
                </a:solidFill>
                <a:effectLst/>
                <a:latin typeface="Courier New" panose="02070309020205020404" pitchFamily="49" charset="0"/>
                <a:ea typeface="PMingLiU" panose="02020500000000000000" pitchFamily="18" charset="-120"/>
              </a:rPr>
              <a:t>        </a:t>
            </a:r>
            <a:r>
              <a:rPr lang="en-GB" sz="1050" kern="1200" dirty="0" err="1">
                <a:solidFill>
                  <a:schemeClr val="bg1"/>
                </a:solidFill>
                <a:effectLst/>
                <a:latin typeface="Courier New" panose="02070309020205020404" pitchFamily="49" charset="0"/>
                <a:ea typeface="PMingLiU" panose="02020500000000000000" pitchFamily="18" charset="-120"/>
              </a:rPr>
              <a:t>idp</a:t>
            </a:r>
            <a:r>
              <a:rPr lang="en-GB" sz="1050" kern="1200" dirty="0">
                <a:solidFill>
                  <a:schemeClr val="bg1"/>
                </a:solidFill>
                <a:effectLst/>
                <a:latin typeface="Courier New" panose="02070309020205020404" pitchFamily="49" charset="0"/>
                <a:ea typeface="PMingLiU" panose="02020500000000000000" pitchFamily="18" charset="-120"/>
              </a:rPr>
              <a:t>-certificate-authority: </a:t>
            </a:r>
            <a:r>
              <a:rPr lang="en-GB" sz="1050" kern="1200" dirty="0">
                <a:solidFill>
                  <a:schemeClr val="accent2">
                    <a:lumMod val="60000"/>
                    <a:lumOff val="40000"/>
                  </a:schemeClr>
                </a:solidFill>
                <a:effectLst/>
                <a:latin typeface="Courier New" panose="02070309020205020404" pitchFamily="49" charset="0"/>
                <a:ea typeface="PMingLiU" panose="02020500000000000000" pitchFamily="18" charset="-120"/>
              </a:rPr>
              <a:t>&lt;location of the </a:t>
            </a:r>
            <a:r>
              <a:rPr lang="en-GB" sz="1050" kern="1200" dirty="0" err="1">
                <a:solidFill>
                  <a:schemeClr val="accent2">
                    <a:lumMod val="60000"/>
                    <a:lumOff val="40000"/>
                  </a:schemeClr>
                </a:solidFill>
                <a:effectLst/>
                <a:latin typeface="Courier New" panose="02070309020205020404" pitchFamily="49" charset="0"/>
                <a:ea typeface="PMingLiU" panose="02020500000000000000" pitchFamily="18" charset="-120"/>
              </a:rPr>
              <a:t>rootCA.pem</a:t>
            </a:r>
            <a:r>
              <a:rPr lang="en-GB" sz="1050" kern="1200" dirty="0">
                <a:solidFill>
                  <a:schemeClr val="accent2">
                    <a:lumMod val="60000"/>
                    <a:lumOff val="40000"/>
                  </a:schemeClr>
                </a:solidFill>
                <a:effectLst/>
                <a:latin typeface="Courier New" panose="02070309020205020404" pitchFamily="49" charset="0"/>
                <a:ea typeface="PMingLiU" panose="02020500000000000000" pitchFamily="18" charset="-120"/>
              </a:rPr>
              <a:t> file&gt;</a:t>
            </a:r>
            <a:endParaRPr lang="en-US" sz="1050" dirty="0">
              <a:solidFill>
                <a:schemeClr val="accent2">
                  <a:lumMod val="60000"/>
                  <a:lumOff val="40000"/>
                </a:schemeClr>
              </a:solidFill>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50" kern="1200" dirty="0">
                <a:solidFill>
                  <a:schemeClr val="bg1"/>
                </a:solidFill>
                <a:effectLst/>
                <a:latin typeface="Courier New" panose="02070309020205020404" pitchFamily="49" charset="0"/>
                <a:ea typeface="PMingLiU" panose="02020500000000000000" pitchFamily="18" charset="-120"/>
              </a:rPr>
              <a:t>        </a:t>
            </a:r>
            <a:r>
              <a:rPr lang="en-GB" sz="1050" kern="1200" dirty="0" err="1">
                <a:solidFill>
                  <a:schemeClr val="bg1"/>
                </a:solidFill>
                <a:effectLst/>
                <a:latin typeface="Courier New" panose="02070309020205020404" pitchFamily="49" charset="0"/>
                <a:ea typeface="PMingLiU" panose="02020500000000000000" pitchFamily="18" charset="-120"/>
              </a:rPr>
              <a:t>idp</a:t>
            </a:r>
            <a:r>
              <a:rPr lang="en-GB" sz="1050" kern="1200" dirty="0">
                <a:solidFill>
                  <a:schemeClr val="bg1"/>
                </a:solidFill>
                <a:effectLst/>
                <a:latin typeface="Courier New" panose="02070309020205020404" pitchFamily="49" charset="0"/>
                <a:ea typeface="PMingLiU" panose="02020500000000000000" pitchFamily="18" charset="-120"/>
              </a:rPr>
              <a:t>-issuer-url: </a:t>
            </a:r>
            <a:r>
              <a:rPr lang="en-GB" sz="1050" dirty="0">
                <a:solidFill>
                  <a:schemeClr val="bg1"/>
                </a:solidFill>
                <a:latin typeface="Courier New" panose="02070309020205020404" pitchFamily="49" charset="0"/>
                <a:ea typeface="PMingLiU" panose="02020500000000000000" pitchFamily="18" charset="-120"/>
                <a:hlinkClick r:id="rId6"/>
              </a:rPr>
              <a:t>https://sk1.eu-north-1.nsc.internal.ericsson.com:30088/auth/realms/NSC</a:t>
            </a:r>
            <a:endParaRPr lang="en-GB" sz="1050" dirty="0">
              <a:solidFill>
                <a:schemeClr val="bg1"/>
              </a:solidFill>
              <a:latin typeface="Courier New" panose="02070309020205020404" pitchFamily="49" charset="0"/>
              <a:ea typeface="PMingLiU" panose="02020500000000000000" pitchFamily="18" charset="-120"/>
            </a:endParaRPr>
          </a:p>
          <a:p>
            <a:pPr marL="292735" marR="0">
              <a:spcBef>
                <a:spcPts val="0"/>
              </a:spcBef>
              <a:spcAft>
                <a:spcPts val="0"/>
              </a:spcAft>
            </a:pPr>
            <a:r>
              <a:rPr lang="en-US" sz="1050" dirty="0">
                <a:solidFill>
                  <a:schemeClr val="bg1"/>
                </a:solidFill>
                <a:latin typeface="Courier New" panose="02070309020205020404" pitchFamily="49" charset="0"/>
                <a:ea typeface="PMingLiU" panose="02020500000000000000" pitchFamily="18" charset="-120"/>
                <a:cs typeface="Courier New" panose="02070309020205020404" pitchFamily="49" charset="0"/>
              </a:rPr>
              <a:t>name: </a:t>
            </a:r>
            <a:r>
              <a:rPr lang="en-US" sz="1050" dirty="0" err="1">
                <a:solidFill>
                  <a:schemeClr val="bg1"/>
                </a:solidFill>
                <a:latin typeface="Courier New" panose="02070309020205020404" pitchFamily="49" charset="0"/>
                <a:ea typeface="PMingLiU" panose="02020500000000000000" pitchFamily="18" charset="-120"/>
                <a:cs typeface="Courier New" panose="02070309020205020404" pitchFamily="49" charset="0"/>
              </a:rPr>
              <a:t>oidc</a:t>
            </a:r>
            <a:endParaRPr lang="en-US" sz="1050" dirty="0">
              <a:solidFill>
                <a:schemeClr val="bg1"/>
              </a:solidFill>
              <a:effectLst/>
              <a:latin typeface="Courier New" panose="02070309020205020404" pitchFamily="49" charset="0"/>
              <a:ea typeface="PMingLiU" panose="02020500000000000000" pitchFamily="18" charset="-120"/>
              <a:cs typeface="Courier New" panose="02070309020205020404" pitchFamily="49" charset="0"/>
            </a:endParaRPr>
          </a:p>
          <a:p>
            <a:pPr marL="292735" marR="0">
              <a:spcBef>
                <a:spcPts val="0"/>
              </a:spcBef>
              <a:spcAft>
                <a:spcPts val="0"/>
              </a:spcAft>
            </a:pPr>
            <a:r>
              <a:rPr lang="en-GB" sz="1100" kern="1200" dirty="0">
                <a:solidFill>
                  <a:srgbClr val="F2F2F2"/>
                </a:solidFill>
                <a:effectLst/>
                <a:latin typeface="Courier New" panose="02070309020205020404" pitchFamily="49" charset="0"/>
                <a:ea typeface="PMingLiU" panose="02020500000000000000" pitchFamily="18" charset="-120"/>
              </a:rPr>
              <a:t>    </a:t>
            </a:r>
            <a:endParaRPr lang="en-US" sz="1100" dirty="0">
              <a:effectLst/>
              <a:latin typeface="Times New Roman" panose="020206030504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6AE15A42-67C6-4763-B9C7-35850FEB6FF7}"/>
              </a:ext>
            </a:extLst>
          </p:cNvPr>
          <p:cNvSpPr txBox="1"/>
          <p:nvPr/>
        </p:nvSpPr>
        <p:spPr bwMode="auto">
          <a:xfrm>
            <a:off x="7746085" y="6152648"/>
            <a:ext cx="2320682" cy="169277"/>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100" i="1" dirty="0"/>
              <a:t>The Kubernetes Config file template</a:t>
            </a:r>
          </a:p>
        </p:txBody>
      </p:sp>
      <p:graphicFrame>
        <p:nvGraphicFramePr>
          <p:cNvPr id="8" name="Object 7">
            <a:extLst>
              <a:ext uri="{FF2B5EF4-FFF2-40B4-BE49-F238E27FC236}">
                <a16:creationId xmlns:a16="http://schemas.microsoft.com/office/drawing/2014/main" id="{34AFF588-CC43-4558-B7C6-B8F14B88DB73}"/>
              </a:ext>
            </a:extLst>
          </p:cNvPr>
          <p:cNvGraphicFramePr>
            <a:graphicFrameLocks noChangeAspect="1"/>
          </p:cNvGraphicFramePr>
          <p:nvPr>
            <p:extLst>
              <p:ext uri="{D42A27DB-BD31-4B8C-83A1-F6EECF244321}">
                <p14:modId xmlns:p14="http://schemas.microsoft.com/office/powerpoint/2010/main" val="3378471711"/>
              </p:ext>
            </p:extLst>
          </p:nvPr>
        </p:nvGraphicFramePr>
        <p:xfrm>
          <a:off x="1816174" y="3586254"/>
          <a:ext cx="913668" cy="622116"/>
        </p:xfrm>
        <a:graphic>
          <a:graphicData uri="http://schemas.openxmlformats.org/presentationml/2006/ole">
            <mc:AlternateContent xmlns:mc="http://schemas.openxmlformats.org/markup-compatibility/2006">
              <mc:Choice xmlns:v="urn:schemas-microsoft-com:vml" Requires="v">
                <p:oleObj spid="_x0000_s3105" name="Packager Shell Object" showAsIcon="1" r:id="rId7" imgW="706680" imgH="481320" progId="Package">
                  <p:embed/>
                </p:oleObj>
              </mc:Choice>
              <mc:Fallback>
                <p:oleObj name="Packager Shell Object" showAsIcon="1" r:id="rId7" imgW="706680" imgH="481320" progId="Package">
                  <p:embed/>
                  <p:pic>
                    <p:nvPicPr>
                      <p:cNvPr id="8" name="Object 7">
                        <a:extLst>
                          <a:ext uri="{FF2B5EF4-FFF2-40B4-BE49-F238E27FC236}">
                            <a16:creationId xmlns:a16="http://schemas.microsoft.com/office/drawing/2014/main" id="{34AFF588-CC43-4558-B7C6-B8F14B88DB73}"/>
                          </a:ext>
                        </a:extLst>
                      </p:cNvPr>
                      <p:cNvPicPr/>
                      <p:nvPr/>
                    </p:nvPicPr>
                    <p:blipFill>
                      <a:blip r:embed="rId8"/>
                      <a:stretch>
                        <a:fillRect/>
                      </a:stretch>
                    </p:blipFill>
                    <p:spPr>
                      <a:xfrm>
                        <a:off x="1816174" y="3586254"/>
                        <a:ext cx="913668" cy="62211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132450A-B021-4859-ADBE-681AC91A4D1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9"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552235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9F0159-E175-4B2C-A7F9-1BB2A80CECDB}"/>
              </a:ext>
            </a:extLst>
          </p:cNvPr>
          <p:cNvSpPr>
            <a:spLocks noGrp="1"/>
          </p:cNvSpPr>
          <p:nvPr>
            <p:ph sz="quarter" idx="3"/>
          </p:nvPr>
        </p:nvSpPr>
        <p:spPr>
          <a:xfrm>
            <a:off x="6240463" y="1715742"/>
            <a:ext cx="5472112" cy="4392613"/>
          </a:xfrm>
        </p:spPr>
        <p:txBody>
          <a:bodyPr/>
          <a:lstStyle/>
          <a:p>
            <a:pPr marL="339725" lvl="0" indent="-339725">
              <a:buFont typeface="+mj-lt"/>
              <a:buAutoNum type="arabicPeriod" startAt="5"/>
              <a:tabLst>
                <a:tab pos="339725" algn="l"/>
              </a:tabLst>
            </a:pPr>
            <a:r>
              <a:rPr lang="en-US" sz="1200" dirty="0"/>
              <a:t>After authentication, you will receive the response ‘OK’. Also, the Kubernetes config file will be updated with the ID token and Refresh token (shown in Fig: 5). </a:t>
            </a:r>
            <a:endParaRPr lang="en-US" dirty="0"/>
          </a:p>
        </p:txBody>
      </p:sp>
      <p:sp>
        <p:nvSpPr>
          <p:cNvPr id="3" name="Content Placeholder 2">
            <a:extLst>
              <a:ext uri="{FF2B5EF4-FFF2-40B4-BE49-F238E27FC236}">
                <a16:creationId xmlns:a16="http://schemas.microsoft.com/office/drawing/2014/main" id="{459A2B83-8D83-4F44-BA39-0D7B3C5FF212}"/>
              </a:ext>
            </a:extLst>
          </p:cNvPr>
          <p:cNvSpPr>
            <a:spLocks noGrp="1"/>
          </p:cNvSpPr>
          <p:nvPr>
            <p:ph sz="half" idx="1"/>
          </p:nvPr>
        </p:nvSpPr>
        <p:spPr>
          <a:xfrm>
            <a:off x="479425" y="1715743"/>
            <a:ext cx="5464175" cy="4392612"/>
          </a:xfrm>
        </p:spPr>
        <p:txBody>
          <a:bodyPr/>
          <a:lstStyle/>
          <a:p>
            <a:pPr marL="287338" lvl="0" indent="-287338">
              <a:buFont typeface="+mj-lt"/>
              <a:buAutoNum type="arabicPeriod"/>
            </a:pPr>
            <a:r>
              <a:rPr lang="en-US" sz="1200" dirty="0"/>
              <a:t>Run the following command to set the path of the Kubernetes config file. Replace the value in &lt;&gt; with the actual file location.</a:t>
            </a:r>
          </a:p>
          <a:p>
            <a:pPr marL="0" lvl="0" indent="0">
              <a:buNone/>
            </a:pPr>
            <a:r>
              <a:rPr lang="en-US" sz="1200" dirty="0"/>
              <a:t>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env:KUBECONFIG</a:t>
            </a:r>
            <a:r>
              <a:rPr lang="en-US" sz="1200" dirty="0">
                <a:latin typeface="Courier New" panose="02070309020205020404" pitchFamily="49" charset="0"/>
                <a:cs typeface="Courier New" panose="02070309020205020404" pitchFamily="49" charset="0"/>
              </a:rPr>
              <a:t>="&lt;location of the config file&gt;"</a:t>
            </a:r>
          </a:p>
          <a:p>
            <a:pPr marL="287338" lvl="0" indent="-287338">
              <a:buFont typeface="+mj-lt"/>
              <a:buAutoNum type="arabicPeriod" startAt="2"/>
            </a:pPr>
            <a:r>
              <a:rPr lang="en-US" sz="1200" dirty="0"/>
              <a:t>Run the </a:t>
            </a:r>
            <a:r>
              <a:rPr lang="en-US" sz="1200" dirty="0" err="1"/>
              <a:t>kubelogin</a:t>
            </a:r>
            <a:r>
              <a:rPr lang="en-US" sz="1200" dirty="0"/>
              <a:t> command (given below) to run the </a:t>
            </a:r>
            <a:r>
              <a:rPr lang="en-US" sz="1200" dirty="0" err="1"/>
              <a:t>Kubelogin</a:t>
            </a:r>
            <a:r>
              <a:rPr lang="en-US" sz="1200" dirty="0"/>
              <a:t> binary executable file.</a:t>
            </a:r>
          </a:p>
          <a:p>
            <a:pPr marL="0" lvl="0" indent="287338">
              <a:buNone/>
            </a:pPr>
            <a:r>
              <a:rPr lang="en-US" sz="1200" dirty="0">
                <a:latin typeface="Courier New" panose="02070309020205020404" pitchFamily="49" charset="0"/>
                <a:cs typeface="Courier New" panose="02070309020205020404" pitchFamily="49" charset="0"/>
              </a:rPr>
              <a:t>.\kubelogin.exe</a:t>
            </a:r>
          </a:p>
          <a:p>
            <a:pPr marL="287338" lvl="0" indent="-287338">
              <a:buFont typeface="+mj-lt"/>
              <a:buAutoNum type="arabicPeriod" startAt="3"/>
            </a:pPr>
            <a:r>
              <a:rPr lang="en-US" sz="1200" dirty="0"/>
              <a:t>As shown below, click </a:t>
            </a:r>
            <a:r>
              <a:rPr lang="en-US" sz="1200" b="1" dirty="0"/>
              <a:t>Details</a:t>
            </a:r>
            <a:r>
              <a:rPr lang="en-US" sz="1200" dirty="0"/>
              <a:t> and then </a:t>
            </a:r>
            <a:r>
              <a:rPr lang="en-US" sz="1200" b="1" dirty="0"/>
              <a:t>Go on to the webpage (Not recommended).</a:t>
            </a:r>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lvl="0" indent="-287338">
              <a:buFont typeface="+mj-lt"/>
              <a:buAutoNum type="arabicPeriod" startAt="3"/>
            </a:pPr>
            <a:endParaRPr lang="en-US" sz="1200" b="1" dirty="0"/>
          </a:p>
          <a:p>
            <a:pPr marL="287338" indent="-287338">
              <a:buFont typeface="+mj-lt"/>
              <a:buAutoNum type="arabicPeriod" startAt="3"/>
            </a:pPr>
            <a:r>
              <a:rPr lang="en-US" sz="1200" dirty="0"/>
              <a:t>Enter your SIGNUM credentials.</a:t>
            </a:r>
          </a:p>
          <a:p>
            <a:pPr marL="287338" lvl="0" indent="-287338">
              <a:buFont typeface="+mj-lt"/>
              <a:buAutoNum type="arabicPeriod" startAt="3"/>
            </a:pPr>
            <a:endParaRPr lang="en-US" sz="1200" b="1" dirty="0"/>
          </a:p>
          <a:p>
            <a:pPr marL="287338" lvl="0" indent="-287338">
              <a:buFont typeface="+mj-lt"/>
              <a:buAutoNum type="arabicPeriod" startAt="3"/>
            </a:pPr>
            <a:endParaRPr lang="en-US" sz="1200" dirty="0"/>
          </a:p>
          <a:p>
            <a:pPr marL="0" indent="0">
              <a:buNone/>
            </a:pPr>
            <a:endParaRPr lang="en-US" dirty="0"/>
          </a:p>
        </p:txBody>
      </p:sp>
      <p:sp>
        <p:nvSpPr>
          <p:cNvPr id="4" name="Title 3">
            <a:extLst>
              <a:ext uri="{FF2B5EF4-FFF2-40B4-BE49-F238E27FC236}">
                <a16:creationId xmlns:a16="http://schemas.microsoft.com/office/drawing/2014/main" id="{028C27F4-67F3-4A08-A11A-F8FB117796C4}"/>
              </a:ext>
            </a:extLst>
          </p:cNvPr>
          <p:cNvSpPr>
            <a:spLocks noGrp="1"/>
          </p:cNvSpPr>
          <p:nvPr>
            <p:ph type="title"/>
          </p:nvPr>
        </p:nvSpPr>
        <p:spPr>
          <a:xfrm>
            <a:off x="479425" y="476250"/>
            <a:ext cx="11046268" cy="1081088"/>
          </a:xfrm>
        </p:spPr>
        <p:txBody>
          <a:bodyPr/>
          <a:lstStyle/>
          <a:p>
            <a:r>
              <a:rPr lang="en-US" sz="3600" dirty="0"/>
              <a:t>Authenticate yourself to execute </a:t>
            </a:r>
            <a:r>
              <a:rPr lang="en-US" sz="3600" dirty="0" err="1"/>
              <a:t>Kubectl</a:t>
            </a:r>
            <a:r>
              <a:rPr lang="en-US" sz="3600" dirty="0"/>
              <a:t> commands (Contd.)</a:t>
            </a:r>
          </a:p>
        </p:txBody>
      </p:sp>
      <p:sp>
        <p:nvSpPr>
          <p:cNvPr id="5" name="TextBox 4">
            <a:extLst>
              <a:ext uri="{FF2B5EF4-FFF2-40B4-BE49-F238E27FC236}">
                <a16:creationId xmlns:a16="http://schemas.microsoft.com/office/drawing/2014/main" id="{D9E22ABC-39A2-4796-B4D7-9695AC825E0F}"/>
              </a:ext>
            </a:extLst>
          </p:cNvPr>
          <p:cNvSpPr txBox="1"/>
          <p:nvPr/>
        </p:nvSpPr>
        <p:spPr bwMode="auto">
          <a:xfrm>
            <a:off x="479425" y="1306065"/>
            <a:ext cx="11233150"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400" dirty="0"/>
              <a:t>The following steps will help you authenticate yourself in Kubernetes CLI using a </a:t>
            </a:r>
            <a:r>
              <a:rPr lang="en-US" sz="1400" dirty="0" err="1"/>
              <a:t>Keycloak</a:t>
            </a:r>
            <a:r>
              <a:rPr lang="en-US" sz="1400" dirty="0"/>
              <a:t> token.</a:t>
            </a:r>
          </a:p>
        </p:txBody>
      </p:sp>
      <p:pic>
        <p:nvPicPr>
          <p:cNvPr id="6" name="Picture 5">
            <a:extLst>
              <a:ext uri="{FF2B5EF4-FFF2-40B4-BE49-F238E27FC236}">
                <a16:creationId xmlns:a16="http://schemas.microsoft.com/office/drawing/2014/main" id="{A91D3096-7C79-4993-B902-D8516F02A5CF}"/>
              </a:ext>
            </a:extLst>
          </p:cNvPr>
          <p:cNvPicPr/>
          <p:nvPr/>
        </p:nvPicPr>
        <p:blipFill rotWithShape="1">
          <a:blip r:embed="rId3"/>
          <a:srcRect l="17062" b="12011"/>
          <a:stretch/>
        </p:blipFill>
        <p:spPr bwMode="auto">
          <a:xfrm>
            <a:off x="834707" y="3429000"/>
            <a:ext cx="4753610" cy="2470150"/>
          </a:xfrm>
          <a:prstGeom prst="rect">
            <a:avLst/>
          </a:prstGeom>
          <a:ln w="19050">
            <a:solidFill>
              <a:schemeClr val="tx2">
                <a:lumMod val="25000"/>
                <a:lumOff val="75000"/>
              </a:schemeClr>
            </a:solidFill>
          </a:ln>
          <a:extLst>
            <a:ext uri="{53640926-AAD7-44D8-BBD7-CCE9431645EC}">
              <a14:shadowObscured xmlns:a14="http://schemas.microsoft.com/office/drawing/2010/main"/>
            </a:ext>
          </a:extLst>
        </p:spPr>
      </p:pic>
      <p:sp>
        <p:nvSpPr>
          <p:cNvPr id="8" name="TextBox 1">
            <a:extLst>
              <a:ext uri="{FF2B5EF4-FFF2-40B4-BE49-F238E27FC236}">
                <a16:creationId xmlns:a16="http://schemas.microsoft.com/office/drawing/2014/main" id="{A46D5BF4-9C48-41AC-899C-6D4837E60876}"/>
              </a:ext>
            </a:extLst>
          </p:cNvPr>
          <p:cNvSpPr txBox="1"/>
          <p:nvPr/>
        </p:nvSpPr>
        <p:spPr bwMode="auto">
          <a:xfrm>
            <a:off x="6658787" y="2223308"/>
            <a:ext cx="5168900" cy="4016484"/>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marL="292735" marR="0">
              <a:spcBef>
                <a:spcPts val="0"/>
              </a:spcBef>
              <a:spcAft>
                <a:spcPts val="0"/>
              </a:spcAft>
            </a:pPr>
            <a:r>
              <a:rPr lang="en-GB" sz="900" kern="1200" dirty="0" err="1">
                <a:solidFill>
                  <a:srgbClr val="F2F2F2"/>
                </a:solidFill>
                <a:effectLst/>
                <a:latin typeface="Courier New" panose="02070309020205020404" pitchFamily="49" charset="0"/>
                <a:ea typeface="PMingLiU" panose="02020500000000000000" pitchFamily="18" charset="-120"/>
              </a:rPr>
              <a:t>apiVersion</a:t>
            </a:r>
            <a:r>
              <a:rPr lang="en-GB" sz="900" kern="1200" dirty="0">
                <a:solidFill>
                  <a:srgbClr val="F2F2F2"/>
                </a:solidFill>
                <a:effectLst/>
                <a:latin typeface="Courier New" panose="02070309020205020404" pitchFamily="49" charset="0"/>
                <a:ea typeface="PMingLiU" panose="02020500000000000000" pitchFamily="18" charset="-120"/>
              </a:rPr>
              <a:t>: v1</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clusters: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insecure-skip-</a:t>
            </a:r>
            <a:r>
              <a:rPr lang="en-GB" sz="900" kern="1200" dirty="0" err="1">
                <a:solidFill>
                  <a:srgbClr val="F2F2F2"/>
                </a:solidFill>
                <a:effectLst/>
                <a:latin typeface="Courier New" panose="02070309020205020404" pitchFamily="49" charset="0"/>
                <a:ea typeface="PMingLiU" panose="02020500000000000000" pitchFamily="18" charset="-120"/>
              </a:rPr>
              <a:t>tls</a:t>
            </a:r>
            <a:r>
              <a:rPr lang="en-GB" sz="900" kern="1200" dirty="0">
                <a:solidFill>
                  <a:srgbClr val="F2F2F2"/>
                </a:solidFill>
                <a:effectLst/>
                <a:latin typeface="Courier New" panose="02070309020205020404" pitchFamily="49" charset="0"/>
                <a:ea typeface="PMingLiU" panose="02020500000000000000" pitchFamily="18" charset="-120"/>
              </a:rPr>
              <a:t>-verify: true</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server: https://</a:t>
            </a:r>
            <a:r>
              <a:rPr lang="en-GB" sz="900" kern="1200" dirty="0">
                <a:solidFill>
                  <a:srgbClr val="FFFF00"/>
                </a:solidFill>
                <a:effectLst/>
                <a:latin typeface="Courier New" panose="02070309020205020404" pitchFamily="49" charset="0"/>
                <a:ea typeface="PMingLiU" panose="02020500000000000000" pitchFamily="18" charset="-120"/>
              </a:rPr>
              <a:t>&lt;load balancer DNS&gt;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name: </a:t>
            </a:r>
            <a:r>
              <a:rPr lang="en-GB" sz="900" kern="1200" dirty="0">
                <a:solidFill>
                  <a:srgbClr val="FFFF00"/>
                </a:solidFill>
                <a:effectLst/>
                <a:latin typeface="Courier New" panose="02070309020205020404" pitchFamily="49" charset="0"/>
                <a:ea typeface="PMingLiU" panose="02020500000000000000" pitchFamily="18" charset="-120"/>
              </a:rPr>
              <a:t>&lt;project-group&gt;</a:t>
            </a:r>
            <a:r>
              <a:rPr lang="en-GB" sz="900" kern="1200" dirty="0">
                <a:solidFill>
                  <a:srgbClr val="F2F2F2"/>
                </a:solidFill>
                <a:effectLst/>
                <a:latin typeface="Courier New" panose="02070309020205020404" pitchFamily="49" charset="0"/>
                <a:ea typeface="PMingLiU" panose="02020500000000000000" pitchFamily="18" charset="-120"/>
              </a:rPr>
              <a:t>-cluster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contexts: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cluster: </a:t>
            </a:r>
            <a:r>
              <a:rPr lang="en-GB" sz="900" kern="1200" dirty="0">
                <a:solidFill>
                  <a:srgbClr val="FFFF00"/>
                </a:solidFill>
                <a:effectLst/>
                <a:latin typeface="Courier New" panose="02070309020205020404" pitchFamily="49" charset="0"/>
                <a:ea typeface="PMingLiU" panose="02020500000000000000" pitchFamily="18" charset="-120"/>
              </a:rPr>
              <a:t>&lt;project-group&gt;</a:t>
            </a:r>
            <a:r>
              <a:rPr lang="en-GB" sz="900" kern="1200" dirty="0">
                <a:solidFill>
                  <a:srgbClr val="F2F2F2"/>
                </a:solidFill>
                <a:effectLst/>
                <a:latin typeface="Courier New" panose="02070309020205020404" pitchFamily="49" charset="0"/>
                <a:ea typeface="PMingLiU" panose="02020500000000000000" pitchFamily="18" charset="-120"/>
              </a:rPr>
              <a:t>-cluster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namespace: </a:t>
            </a:r>
            <a:r>
              <a:rPr lang="en-GB" sz="900" kern="1200" dirty="0">
                <a:solidFill>
                  <a:srgbClr val="FFFF00"/>
                </a:solidFill>
                <a:effectLst/>
                <a:latin typeface="Courier New" panose="02070309020205020404" pitchFamily="49" charset="0"/>
                <a:ea typeface="PMingLiU" panose="02020500000000000000" pitchFamily="18" charset="-120"/>
              </a:rPr>
              <a:t>&lt;</a:t>
            </a:r>
            <a:r>
              <a:rPr lang="en-GB" sz="900" kern="1200" dirty="0" err="1">
                <a:solidFill>
                  <a:srgbClr val="FFFF00"/>
                </a:solidFill>
                <a:effectLst/>
                <a:latin typeface="Courier New" panose="02070309020205020404" pitchFamily="49" charset="0"/>
                <a:ea typeface="PMingLiU" panose="02020500000000000000" pitchFamily="18" charset="-120"/>
              </a:rPr>
              <a:t>your_deployed_namespace</a:t>
            </a:r>
            <a:r>
              <a:rPr lang="en-GB" sz="9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user: </a:t>
            </a:r>
            <a:r>
              <a:rPr lang="en-GB" sz="900" kern="1200" dirty="0">
                <a:solidFill>
                  <a:srgbClr val="FFFF00"/>
                </a:solidFill>
                <a:effectLst/>
                <a:latin typeface="Courier New" panose="02070309020205020404" pitchFamily="49" charset="0"/>
                <a:ea typeface="PMingLiU" panose="02020500000000000000" pitchFamily="18" charset="-120"/>
              </a:rPr>
              <a:t>&lt;</a:t>
            </a:r>
            <a:r>
              <a:rPr lang="en-GB" sz="900" kern="1200" dirty="0" err="1">
                <a:solidFill>
                  <a:srgbClr val="FFFF00"/>
                </a:solidFill>
                <a:effectLst/>
                <a:latin typeface="Courier New" panose="02070309020205020404" pitchFamily="49" charset="0"/>
                <a:ea typeface="PMingLiU" panose="02020500000000000000" pitchFamily="18" charset="-120"/>
              </a:rPr>
              <a:t>kubectl_user_name</a:t>
            </a:r>
            <a:r>
              <a:rPr lang="en-GB" sz="9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name: </a:t>
            </a:r>
            <a:r>
              <a:rPr lang="en-GB" sz="900" kern="1200" dirty="0">
                <a:solidFill>
                  <a:srgbClr val="FFFF00"/>
                </a:solidFill>
                <a:effectLst/>
                <a:latin typeface="Courier New" panose="02070309020205020404" pitchFamily="49" charset="0"/>
                <a:ea typeface="PMingLiU" panose="02020500000000000000" pitchFamily="18" charset="-120"/>
              </a:rPr>
              <a:t>&lt;project-group&gt;</a:t>
            </a:r>
            <a:r>
              <a:rPr lang="en-GB" sz="900" kern="1200" dirty="0">
                <a:solidFill>
                  <a:srgbClr val="F2F2F2"/>
                </a:solidFill>
                <a:effectLst/>
                <a:latin typeface="Courier New" panose="02070309020205020404" pitchFamily="49" charset="0"/>
                <a:ea typeface="PMingLiU" panose="02020500000000000000" pitchFamily="18" charset="-120"/>
              </a:rPr>
              <a:t>-context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current-context: </a:t>
            </a:r>
            <a:r>
              <a:rPr lang="en-GB" sz="900" kern="1200" dirty="0">
                <a:solidFill>
                  <a:srgbClr val="FFFF00"/>
                </a:solidFill>
                <a:effectLst/>
                <a:latin typeface="Courier New" panose="02070309020205020404" pitchFamily="49" charset="0"/>
                <a:ea typeface="PMingLiU" panose="02020500000000000000" pitchFamily="18" charset="-120"/>
              </a:rPr>
              <a:t>&lt;project-group&gt;</a:t>
            </a:r>
            <a:r>
              <a:rPr lang="en-GB" sz="900" kern="1200" dirty="0">
                <a:solidFill>
                  <a:srgbClr val="F2F2F2"/>
                </a:solidFill>
                <a:effectLst/>
                <a:latin typeface="Courier New" panose="02070309020205020404" pitchFamily="49" charset="0"/>
                <a:ea typeface="PMingLiU" panose="02020500000000000000" pitchFamily="18" charset="-120"/>
              </a:rPr>
              <a:t>-context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kind: Config</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preferences: {}</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users: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name: </a:t>
            </a:r>
            <a:r>
              <a:rPr lang="en-GB" sz="900" kern="1200" dirty="0">
                <a:solidFill>
                  <a:srgbClr val="FFFF00"/>
                </a:solidFill>
                <a:effectLst/>
                <a:latin typeface="Courier New" panose="02070309020205020404" pitchFamily="49" charset="0"/>
                <a:ea typeface="PMingLiU" panose="02020500000000000000" pitchFamily="18" charset="-120"/>
              </a:rPr>
              <a:t>&lt;</a:t>
            </a:r>
            <a:r>
              <a:rPr lang="en-GB" sz="900" kern="1200" dirty="0" err="1">
                <a:solidFill>
                  <a:srgbClr val="FFFF00"/>
                </a:solidFill>
                <a:effectLst/>
                <a:latin typeface="Courier New" panose="02070309020205020404" pitchFamily="49" charset="0"/>
                <a:ea typeface="PMingLiU" panose="02020500000000000000" pitchFamily="18" charset="-120"/>
              </a:rPr>
              <a:t>kubectl_user_name</a:t>
            </a:r>
            <a:r>
              <a:rPr lang="en-GB" sz="9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user: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auth-provider: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config:</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dirty="0">
                <a:solidFill>
                  <a:srgbClr val="F2F2F2"/>
                </a:solidFill>
                <a:latin typeface="Courier New" panose="02070309020205020404" pitchFamily="49" charset="0"/>
                <a:ea typeface="PMingLiU" panose="02020500000000000000" pitchFamily="18" charset="-120"/>
              </a:rPr>
              <a:t>        </a:t>
            </a:r>
            <a:r>
              <a:rPr lang="en-GB" sz="900" dirty="0">
                <a:solidFill>
                  <a:schemeClr val="bg1"/>
                </a:solidFill>
                <a:latin typeface="Courier New" panose="02070309020205020404" pitchFamily="49" charset="0"/>
                <a:ea typeface="PMingLiU" panose="02020500000000000000" pitchFamily="18" charset="-120"/>
              </a:rPr>
              <a:t>client-id: </a:t>
            </a:r>
            <a:r>
              <a:rPr lang="en-GB" sz="900" dirty="0" err="1">
                <a:solidFill>
                  <a:schemeClr val="bg1"/>
                </a:solidFill>
                <a:latin typeface="Courier New" panose="02070309020205020404" pitchFamily="49" charset="0"/>
                <a:ea typeface="PMingLiU" panose="02020500000000000000" pitchFamily="18" charset="-120"/>
              </a:rPr>
              <a:t>NSC_Platform</a:t>
            </a:r>
            <a:endParaRPr lang="en-US" sz="900" dirty="0">
              <a:solidFill>
                <a:schemeClr val="bg1"/>
              </a:solidFill>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dirty="0">
                <a:solidFill>
                  <a:schemeClr val="bg1"/>
                </a:solidFill>
                <a:latin typeface="Courier New" panose="02070309020205020404" pitchFamily="49" charset="0"/>
                <a:ea typeface="PMingLiU" panose="02020500000000000000" pitchFamily="18" charset="-120"/>
              </a:rPr>
              <a:t>        client-secret: 8768c5cd-de12-4fe2-94a8-a8e18ea61e53</a:t>
            </a:r>
          </a:p>
          <a:p>
            <a:pPr marL="292735"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        </a:t>
            </a:r>
            <a:r>
              <a:rPr lang="en-GB" sz="900" kern="1200" dirty="0" err="1">
                <a:solidFill>
                  <a:srgbClr val="F2F2F2"/>
                </a:solidFill>
                <a:effectLst/>
                <a:latin typeface="Courier New" panose="02070309020205020404" pitchFamily="49" charset="0"/>
                <a:ea typeface="PMingLiU" panose="02020500000000000000" pitchFamily="18" charset="-120"/>
              </a:rPr>
              <a:t>id-token:jfhlasukdfjyasluifjajcjmdfasduilfaslufgaskljf</a:t>
            </a:r>
            <a:endParaRPr lang="en-US" sz="1200" dirty="0">
              <a:effectLst/>
              <a:latin typeface="Times New Roman" panose="02020603050405020304" pitchFamily="18" charset="0"/>
              <a:ea typeface="PMingLiU" panose="02020500000000000000" pitchFamily="18" charset="-120"/>
            </a:endParaRPr>
          </a:p>
          <a:p>
            <a:pPr marL="0" marR="0">
              <a:spcBef>
                <a:spcPts val="0"/>
              </a:spcBef>
              <a:spcAft>
                <a:spcPts val="0"/>
              </a:spcAft>
            </a:pPr>
            <a:r>
              <a:rPr lang="en-GB" sz="900" kern="1200" dirty="0">
                <a:solidFill>
                  <a:srgbClr val="F2F2F2"/>
                </a:solidFill>
                <a:effectLst/>
                <a:latin typeface="Courier New" panose="02070309020205020404" pitchFamily="49" charset="0"/>
                <a:ea typeface="PMingLiU" panose="02020500000000000000" pitchFamily="18" charset="-120"/>
              </a:rPr>
              <a:t>basjkfskjdfskjdfhlsjkdfhsljkdfasjkldfbsjkadfbasjkdfbasjkldfsajkdflasjkdfs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dirty="0">
                <a:solidFill>
                  <a:schemeClr val="bg1"/>
                </a:solidFill>
                <a:latin typeface="Courier New" panose="02070309020205020404" pitchFamily="49" charset="0"/>
                <a:ea typeface="PMingLiU" panose="02020500000000000000" pitchFamily="18" charset="-120"/>
              </a:rPr>
              <a:t>        </a:t>
            </a:r>
            <a:r>
              <a:rPr lang="en-GB" sz="900" dirty="0" err="1">
                <a:solidFill>
                  <a:schemeClr val="bg1"/>
                </a:solidFill>
                <a:latin typeface="Courier New" panose="02070309020205020404" pitchFamily="49" charset="0"/>
                <a:ea typeface="PMingLiU" panose="02020500000000000000" pitchFamily="18" charset="-120"/>
              </a:rPr>
              <a:t>idp</a:t>
            </a:r>
            <a:r>
              <a:rPr lang="en-GB" sz="900" dirty="0">
                <a:solidFill>
                  <a:schemeClr val="bg1"/>
                </a:solidFill>
                <a:latin typeface="Courier New" panose="02070309020205020404" pitchFamily="49" charset="0"/>
                <a:ea typeface="PMingLiU" panose="02020500000000000000" pitchFamily="18" charset="-120"/>
              </a:rPr>
              <a:t>-certificate-authority: </a:t>
            </a:r>
            <a:r>
              <a:rPr lang="en-GB" sz="900" dirty="0">
                <a:solidFill>
                  <a:schemeClr val="accent2">
                    <a:lumMod val="60000"/>
                    <a:lumOff val="40000"/>
                  </a:schemeClr>
                </a:solidFill>
                <a:latin typeface="Courier New" panose="02070309020205020404" pitchFamily="49" charset="0"/>
                <a:ea typeface="PMingLiU" panose="02020500000000000000" pitchFamily="18" charset="-120"/>
              </a:rPr>
              <a:t>&lt;location of the </a:t>
            </a:r>
            <a:r>
              <a:rPr lang="en-GB" sz="900" dirty="0" err="1">
                <a:solidFill>
                  <a:schemeClr val="accent2">
                    <a:lumMod val="60000"/>
                    <a:lumOff val="40000"/>
                  </a:schemeClr>
                </a:solidFill>
                <a:latin typeface="Courier New" panose="02070309020205020404" pitchFamily="49" charset="0"/>
                <a:ea typeface="PMingLiU" panose="02020500000000000000" pitchFamily="18" charset="-120"/>
              </a:rPr>
              <a:t>rootCA.pem</a:t>
            </a:r>
            <a:r>
              <a:rPr lang="en-GB" sz="900" dirty="0">
                <a:solidFill>
                  <a:schemeClr val="accent2">
                    <a:lumMod val="60000"/>
                    <a:lumOff val="40000"/>
                  </a:schemeClr>
                </a:solidFill>
                <a:latin typeface="Courier New" panose="02070309020205020404" pitchFamily="49" charset="0"/>
                <a:ea typeface="PMingLiU" panose="02020500000000000000" pitchFamily="18" charset="-120"/>
              </a:rPr>
              <a:t> file&gt;</a:t>
            </a:r>
            <a:endParaRPr lang="en-US" sz="900" dirty="0">
              <a:solidFill>
                <a:schemeClr val="accent2">
                  <a:lumMod val="60000"/>
                  <a:lumOff val="40000"/>
                </a:schemeClr>
              </a:solidFill>
              <a:latin typeface="Times New Roman" panose="02020603050405020304" pitchFamily="18" charset="0"/>
              <a:ea typeface="PMingLiU" panose="02020500000000000000" pitchFamily="18" charset="-120"/>
            </a:endParaRPr>
          </a:p>
          <a:p>
            <a:pPr marL="292735" marR="0">
              <a:spcBef>
                <a:spcPts val="0"/>
              </a:spcBef>
              <a:spcAft>
                <a:spcPts val="0"/>
              </a:spcAft>
            </a:pPr>
            <a:r>
              <a:rPr lang="en-GB" sz="900" dirty="0">
                <a:solidFill>
                  <a:schemeClr val="bg1"/>
                </a:solidFill>
                <a:latin typeface="Courier New" panose="02070309020205020404" pitchFamily="49" charset="0"/>
                <a:ea typeface="PMingLiU" panose="02020500000000000000" pitchFamily="18" charset="-120"/>
              </a:rPr>
              <a:t>        </a:t>
            </a:r>
            <a:r>
              <a:rPr lang="en-GB" sz="900" dirty="0" err="1">
                <a:solidFill>
                  <a:schemeClr val="bg1"/>
                </a:solidFill>
                <a:latin typeface="Courier New" panose="02070309020205020404" pitchFamily="49" charset="0"/>
                <a:ea typeface="PMingLiU" panose="02020500000000000000" pitchFamily="18" charset="-120"/>
              </a:rPr>
              <a:t>idp</a:t>
            </a:r>
            <a:r>
              <a:rPr lang="en-GB" sz="900" dirty="0">
                <a:solidFill>
                  <a:schemeClr val="bg1"/>
                </a:solidFill>
                <a:latin typeface="Courier New" panose="02070309020205020404" pitchFamily="49" charset="0"/>
                <a:ea typeface="PMingLiU" panose="02020500000000000000" pitchFamily="18" charset="-120"/>
              </a:rPr>
              <a:t>-issuer-url: https://sk1.eu-north-1.nsc.internal.ericsson.com:30088</a:t>
            </a:r>
            <a:r>
              <a:rPr lang="en-GB" sz="900" kern="1200" dirty="0">
                <a:solidFill>
                  <a:srgbClr val="F2F2F2"/>
                </a:solidFill>
                <a:effectLst/>
                <a:latin typeface="Courier New" panose="02070309020205020404" pitchFamily="49" charset="0"/>
                <a:ea typeface="PMingLiU" panose="02020500000000000000" pitchFamily="18" charset="-120"/>
              </a:rPr>
              <a:t>        </a:t>
            </a:r>
          </a:p>
          <a:p>
            <a:pPr marL="292735" marR="0">
              <a:spcBef>
                <a:spcPts val="0"/>
              </a:spcBef>
              <a:spcAft>
                <a:spcPts val="0"/>
              </a:spcAft>
            </a:pPr>
            <a:r>
              <a:rPr lang="en-GB" sz="900" dirty="0">
                <a:solidFill>
                  <a:srgbClr val="F2F2F2"/>
                </a:solidFill>
                <a:latin typeface="Courier New" panose="02070309020205020404" pitchFamily="49" charset="0"/>
                <a:ea typeface="PMingLiU" panose="02020500000000000000" pitchFamily="18" charset="-120"/>
              </a:rPr>
              <a:t>        </a:t>
            </a:r>
            <a:r>
              <a:rPr lang="en-GB" sz="900" kern="1200" dirty="0">
                <a:solidFill>
                  <a:srgbClr val="F2F2F2"/>
                </a:solidFill>
                <a:effectLst/>
                <a:latin typeface="Courier New" panose="02070309020205020404" pitchFamily="49" charset="0"/>
                <a:ea typeface="PMingLiU" panose="02020500000000000000" pitchFamily="18" charset="-120"/>
              </a:rPr>
              <a:t>refresh-</a:t>
            </a:r>
            <a:r>
              <a:rPr lang="en-US" sz="900" dirty="0">
                <a:effectLst/>
                <a:latin typeface="Courier New" panose="02070309020205020404" pitchFamily="49" charset="0"/>
                <a:ea typeface="PMingLiU" panose="02020500000000000000" pitchFamily="18" charset="-120"/>
              </a:rPr>
              <a:t>token: dvsfgewsdfgdshsdgfe784gfasdhksdafh7oiufhjkasg</a:t>
            </a:r>
            <a:endParaRPr lang="en-US" sz="1200" dirty="0">
              <a:effectLst/>
              <a:latin typeface="Times New Roman" panose="02020603050405020304" pitchFamily="18" charset="0"/>
              <a:ea typeface="PMingLiU" panose="02020500000000000000" pitchFamily="18" charset="-120"/>
            </a:endParaRPr>
          </a:p>
          <a:p>
            <a:pPr marL="0" marR="0">
              <a:spcBef>
                <a:spcPts val="0"/>
              </a:spcBef>
              <a:spcAft>
                <a:spcPts val="0"/>
              </a:spcAft>
            </a:pPr>
            <a:r>
              <a:rPr lang="en-US" sz="900" dirty="0">
                <a:effectLst/>
                <a:latin typeface="Courier New" panose="02070309020205020404" pitchFamily="49" charset="0"/>
                <a:ea typeface="PMingLiU" panose="02020500000000000000" pitchFamily="18" charset="-120"/>
              </a:rPr>
              <a:t>fdczvmnzbvnzweuhtrwettrafksjgdsfasdfgjasdhgfgsdajgkjashdfgkjhdfgkasdjhfgk</a:t>
            </a:r>
            <a:endParaRPr lang="en-US" sz="1200" dirty="0">
              <a:effectLst/>
              <a:latin typeface="Times New Roman" panose="02020603050405020304" pitchFamily="18" charset="0"/>
              <a:ea typeface="PMingLiU" panose="02020500000000000000" pitchFamily="18" charset="-120"/>
            </a:endParaRPr>
          </a:p>
        </p:txBody>
      </p:sp>
      <p:sp>
        <p:nvSpPr>
          <p:cNvPr id="9" name="Rectangle 8">
            <a:extLst>
              <a:ext uri="{FF2B5EF4-FFF2-40B4-BE49-F238E27FC236}">
                <a16:creationId xmlns:a16="http://schemas.microsoft.com/office/drawing/2014/main" id="{29F8ECC3-B931-47FD-95DA-39610239E4C7}"/>
              </a:ext>
            </a:extLst>
          </p:cNvPr>
          <p:cNvSpPr/>
          <p:nvPr/>
        </p:nvSpPr>
        <p:spPr>
          <a:xfrm>
            <a:off x="6683781" y="5249622"/>
            <a:ext cx="5086350" cy="257618"/>
          </a:xfrm>
          <a:prstGeom prst="rect">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srgbClr val="FFC000"/>
              </a:solidFill>
            </a:endParaRPr>
          </a:p>
        </p:txBody>
      </p:sp>
      <p:sp>
        <p:nvSpPr>
          <p:cNvPr id="10" name="Rectangle 9">
            <a:extLst>
              <a:ext uri="{FF2B5EF4-FFF2-40B4-BE49-F238E27FC236}">
                <a16:creationId xmlns:a16="http://schemas.microsoft.com/office/drawing/2014/main" id="{5CC693E8-1965-4DB6-A980-1C8478298D82}"/>
              </a:ext>
            </a:extLst>
          </p:cNvPr>
          <p:cNvSpPr/>
          <p:nvPr/>
        </p:nvSpPr>
        <p:spPr>
          <a:xfrm>
            <a:off x="6700062" y="5942314"/>
            <a:ext cx="5086350" cy="257618"/>
          </a:xfrm>
          <a:prstGeom prst="rect">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8E578BC1-65DC-4BCA-80B6-EBE368CD04A5}"/>
              </a:ext>
            </a:extLst>
          </p:cNvPr>
          <p:cNvSpPr/>
          <p:nvPr/>
        </p:nvSpPr>
        <p:spPr>
          <a:xfrm>
            <a:off x="6887616" y="6250945"/>
            <a:ext cx="4678680" cy="261610"/>
          </a:xfrm>
          <a:prstGeom prst="rect">
            <a:avLst/>
          </a:prstGeom>
        </p:spPr>
        <p:txBody>
          <a:bodyPr wrap="square">
            <a:spAutoFit/>
          </a:bodyPr>
          <a:lstStyle/>
          <a:p>
            <a:pPr algn="ctr"/>
            <a:r>
              <a:rPr lang="en-US" sz="1100" i="1" dirty="0">
                <a:latin typeface="Ericsson Hilda" panose="00000500000000000000" pitchFamily="2" charset="0"/>
                <a:ea typeface="Times New Roman" panose="02020603050405020304" pitchFamily="18" charset="0"/>
                <a:cs typeface="Times New Roman" panose="02020603050405020304" pitchFamily="18" charset="0"/>
              </a:rPr>
              <a:t>The Kubernetes config file updated with ID token and Refresh token</a:t>
            </a:r>
            <a:endParaRPr lang="en-US" sz="1100" dirty="0"/>
          </a:p>
        </p:txBody>
      </p:sp>
      <p:sp>
        <p:nvSpPr>
          <p:cNvPr id="12" name="TextBox 11">
            <a:extLst>
              <a:ext uri="{FF2B5EF4-FFF2-40B4-BE49-F238E27FC236}">
                <a16:creationId xmlns:a16="http://schemas.microsoft.com/office/drawing/2014/main" id="{4E4A98FF-641F-4D56-B9D4-6B49D1A51E0B}"/>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27373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F6D21-B27C-4E5C-B165-27BA83D96955}"/>
              </a:ext>
            </a:extLst>
          </p:cNvPr>
          <p:cNvSpPr>
            <a:spLocks noGrp="1"/>
          </p:cNvSpPr>
          <p:nvPr>
            <p:ph type="title"/>
          </p:nvPr>
        </p:nvSpPr>
        <p:spPr>
          <a:xfrm>
            <a:off x="479424" y="476250"/>
            <a:ext cx="10831703" cy="1081088"/>
          </a:xfrm>
        </p:spPr>
        <p:txBody>
          <a:bodyPr/>
          <a:lstStyle/>
          <a:p>
            <a:r>
              <a:rPr lang="en-US" sz="3600" dirty="0"/>
              <a:t>Authenticate yourself to execute </a:t>
            </a:r>
            <a:r>
              <a:rPr lang="en-US" sz="3600" dirty="0" err="1"/>
              <a:t>Kubectl</a:t>
            </a:r>
            <a:r>
              <a:rPr lang="en-US" sz="3600" dirty="0"/>
              <a:t> commands (Contd.)</a:t>
            </a:r>
          </a:p>
        </p:txBody>
      </p:sp>
      <p:sp>
        <p:nvSpPr>
          <p:cNvPr id="3" name="Content Placeholder 2">
            <a:extLst>
              <a:ext uri="{FF2B5EF4-FFF2-40B4-BE49-F238E27FC236}">
                <a16:creationId xmlns:a16="http://schemas.microsoft.com/office/drawing/2014/main" id="{48E3E992-3FAD-4FAC-BEB6-9F627721BEC3}"/>
              </a:ext>
            </a:extLst>
          </p:cNvPr>
          <p:cNvSpPr>
            <a:spLocks noGrp="1"/>
          </p:cNvSpPr>
          <p:nvPr>
            <p:ph sz="quarter" idx="10"/>
          </p:nvPr>
        </p:nvSpPr>
        <p:spPr>
          <a:xfrm>
            <a:off x="479424" y="1911096"/>
            <a:ext cx="11233150" cy="3932998"/>
          </a:xfrm>
        </p:spPr>
        <p:txBody>
          <a:bodyPr/>
          <a:lstStyle/>
          <a:p>
            <a:pPr>
              <a:buFont typeface="+mj-lt"/>
              <a:buAutoNum type="arabicPeriod" startAt="6"/>
            </a:pPr>
            <a:r>
              <a:rPr lang="en-US" sz="1200" dirty="0"/>
              <a:t>If you run the </a:t>
            </a:r>
            <a:r>
              <a:rPr lang="en-US" sz="1200" dirty="0" err="1"/>
              <a:t>kubelogin</a:t>
            </a:r>
            <a:r>
              <a:rPr lang="en-US" sz="1200" dirty="0"/>
              <a:t> command once again during the same day, you will receive a message saying that a valid token is available (as shown below). You can now execute </a:t>
            </a:r>
            <a:r>
              <a:rPr lang="en-US" sz="1200" dirty="0" err="1"/>
              <a:t>kubectl</a:t>
            </a:r>
            <a:r>
              <a:rPr lang="en-US" sz="1200" dirty="0"/>
              <a:t> commands. </a:t>
            </a:r>
          </a:p>
          <a:p>
            <a:endParaRPr lang="en-US" dirty="0"/>
          </a:p>
        </p:txBody>
      </p:sp>
      <p:pic>
        <p:nvPicPr>
          <p:cNvPr id="6" name="Picture 5">
            <a:extLst>
              <a:ext uri="{FF2B5EF4-FFF2-40B4-BE49-F238E27FC236}">
                <a16:creationId xmlns:a16="http://schemas.microsoft.com/office/drawing/2014/main" id="{29C8C4EF-849F-49D4-8FE6-64F6AB20FA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0589" y="2530704"/>
            <a:ext cx="5185410" cy="673100"/>
          </a:xfrm>
          <a:prstGeom prst="rect">
            <a:avLst/>
          </a:prstGeom>
          <a:noFill/>
          <a:ln>
            <a:noFill/>
          </a:ln>
        </p:spPr>
      </p:pic>
      <p:sp>
        <p:nvSpPr>
          <p:cNvPr id="7" name="TextBox 6">
            <a:extLst>
              <a:ext uri="{FF2B5EF4-FFF2-40B4-BE49-F238E27FC236}">
                <a16:creationId xmlns:a16="http://schemas.microsoft.com/office/drawing/2014/main" id="{6F0A4117-9317-452A-8E89-5F484D92F9AC}"/>
              </a:ext>
            </a:extLst>
          </p:cNvPr>
          <p:cNvSpPr txBox="1"/>
          <p:nvPr/>
        </p:nvSpPr>
        <p:spPr bwMode="auto">
          <a:xfrm>
            <a:off x="479424" y="1449616"/>
            <a:ext cx="11233150"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400" dirty="0"/>
              <a:t>The following steps will help you to authenticate yourself in Kubernetes CLI using a </a:t>
            </a:r>
            <a:r>
              <a:rPr lang="en-US" sz="1400" dirty="0" err="1"/>
              <a:t>Keycloak</a:t>
            </a:r>
            <a:r>
              <a:rPr lang="en-US" sz="1400" dirty="0"/>
              <a:t> token.</a:t>
            </a:r>
          </a:p>
        </p:txBody>
      </p:sp>
      <p:sp>
        <p:nvSpPr>
          <p:cNvPr id="8" name="TextBox 7">
            <a:extLst>
              <a:ext uri="{FF2B5EF4-FFF2-40B4-BE49-F238E27FC236}">
                <a16:creationId xmlns:a16="http://schemas.microsoft.com/office/drawing/2014/main" id="{E9DB2053-6A49-4980-9E84-C9E4D6E78A79}"/>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18937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9425" y="1920875"/>
            <a:ext cx="11233150" cy="4392612"/>
          </a:xfrm>
        </p:spPr>
        <p:txBody>
          <a:bodyPr/>
          <a:lstStyle/>
          <a:p>
            <a:pPr marL="457200" indent="-457200">
              <a:buFont typeface="+mj-lt"/>
              <a:buAutoNum type="arabicPeriod"/>
            </a:pPr>
            <a:r>
              <a:rPr lang="en-US" sz="1200" dirty="0"/>
              <a:t>Log on to the NSC platform as a User/Group Administrator. </a:t>
            </a:r>
          </a:p>
          <a:p>
            <a:pPr marL="457200" indent="-457200">
              <a:buFont typeface="+mj-lt"/>
              <a:buAutoNum type="arabicPeriod"/>
            </a:pPr>
            <a:r>
              <a:rPr lang="en-US" sz="1200" dirty="0"/>
              <a:t>Open the </a:t>
            </a:r>
            <a:r>
              <a:rPr lang="en-US" sz="1200" b="1" dirty="0"/>
              <a:t>Volumes</a:t>
            </a:r>
            <a:r>
              <a:rPr lang="en-US" sz="1200" dirty="0"/>
              <a:t> tab. View the volumes that have been assigned to you or shared with you.</a:t>
            </a:r>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p:txBody>
      </p:sp>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Access volumes</a:t>
            </a:r>
            <a:endParaRPr lang="en-GB" sz="3600" dirty="0"/>
          </a:p>
        </p:txBody>
      </p:sp>
      <p:sp>
        <p:nvSpPr>
          <p:cNvPr id="14" name="TextBox 13"/>
          <p:cNvSpPr txBox="1"/>
          <p:nvPr/>
        </p:nvSpPr>
        <p:spPr bwMode="auto">
          <a:xfrm>
            <a:off x="1348720" y="5165636"/>
            <a:ext cx="9884672" cy="492443"/>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0" rIns="72000" bIns="0" numCol="1" rtlCol="0" anchor="t" anchorCtr="0" compatLnSpc="1">
            <a:prstTxWarp prst="textNoShape">
              <a:avLst/>
            </a:prstTxWarp>
            <a:spAutoFit/>
          </a:bodyPr>
          <a:lstStyle/>
          <a:p>
            <a:r>
              <a:rPr lang="en-US" sz="1200" dirty="0">
                <a:solidFill>
                  <a:schemeClr val="tx1"/>
                </a:solidFill>
              </a:rPr>
              <a:t>As a User, you cannot add, edit, share, or delete a volume; the </a:t>
            </a:r>
            <a:r>
              <a:rPr lang="en-US" sz="1200" b="1" dirty="0">
                <a:solidFill>
                  <a:schemeClr val="tx1"/>
                </a:solidFill>
              </a:rPr>
              <a:t>Add Volume</a:t>
            </a:r>
            <a:r>
              <a:rPr lang="en-US" sz="1200" dirty="0">
                <a:solidFill>
                  <a:schemeClr val="tx1"/>
                </a:solidFill>
              </a:rPr>
              <a:t> button and the </a:t>
            </a:r>
            <a:r>
              <a:rPr lang="en-US" sz="1200" b="1" dirty="0">
                <a:solidFill>
                  <a:schemeClr val="tx1"/>
                </a:solidFill>
              </a:rPr>
              <a:t>Action</a:t>
            </a:r>
            <a:r>
              <a:rPr lang="en-US" sz="1200" dirty="0">
                <a:solidFill>
                  <a:schemeClr val="tx1"/>
                </a:solidFill>
              </a:rPr>
              <a:t> column will not be visible to you. Only a Group Administrator can perform these activities. To know your Group Administrator, view the attached Excel sheet in the </a:t>
            </a:r>
            <a:r>
              <a:rPr lang="en-US" sz="1200" dirty="0">
                <a:hlinkClick r:id="rId3"/>
              </a:rPr>
              <a:t>My Support knowledge article</a:t>
            </a:r>
            <a:r>
              <a:rPr lang="en-US" sz="1200" dirty="0"/>
              <a:t>. </a:t>
            </a:r>
          </a:p>
          <a:p>
            <a:endParaRPr lang="en-GB" sz="800" dirty="0">
              <a:solidFill>
                <a:schemeClr val="tx1"/>
              </a:solidFill>
            </a:endParaRPr>
          </a:p>
        </p:txBody>
      </p:sp>
      <p:sp>
        <p:nvSpPr>
          <p:cNvPr id="9" name="TextBox 8"/>
          <p:cNvSpPr txBox="1"/>
          <p:nvPr/>
        </p:nvSpPr>
        <p:spPr bwMode="auto">
          <a:xfrm>
            <a:off x="479426" y="1435963"/>
            <a:ext cx="11476668"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Volumes are the resources that hold your service and data.  The following steps will help you access volumes available for your use.</a:t>
            </a:r>
            <a:endParaRPr lang="en-GB" sz="1400" dirty="0"/>
          </a:p>
        </p:txBody>
      </p:sp>
      <p:pic>
        <p:nvPicPr>
          <p:cNvPr id="3" name="Picture 2"/>
          <p:cNvPicPr>
            <a:picLocks noChangeAspect="1"/>
          </p:cNvPicPr>
          <p:nvPr/>
        </p:nvPicPr>
        <p:blipFill rotWithShape="1">
          <a:blip r:embed="rId4"/>
          <a:srcRect b="28937"/>
          <a:stretch/>
        </p:blipFill>
        <p:spPr>
          <a:xfrm>
            <a:off x="1019839" y="2692220"/>
            <a:ext cx="7287642" cy="2233992"/>
          </a:xfrm>
          <a:prstGeom prst="rect">
            <a:avLst/>
          </a:prstGeom>
        </p:spPr>
      </p:pic>
      <p:sp>
        <p:nvSpPr>
          <p:cNvPr id="19" name="Rectangle 18"/>
          <p:cNvSpPr/>
          <p:nvPr/>
        </p:nvSpPr>
        <p:spPr bwMode="auto">
          <a:xfrm>
            <a:off x="1210336" y="2899638"/>
            <a:ext cx="678622" cy="26796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0" name="Rectangle 19"/>
          <p:cNvSpPr/>
          <p:nvPr/>
        </p:nvSpPr>
        <p:spPr bwMode="auto">
          <a:xfrm>
            <a:off x="1210336" y="3992973"/>
            <a:ext cx="6636492" cy="909389"/>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5" name="TextBox 14">
            <a:extLst>
              <a:ext uri="{FF2B5EF4-FFF2-40B4-BE49-F238E27FC236}">
                <a16:creationId xmlns:a16="http://schemas.microsoft.com/office/drawing/2014/main" id="{8FAEF6AE-53EC-4CB6-8034-2D74B9A72A0E}"/>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pic>
        <p:nvPicPr>
          <p:cNvPr id="13" name="Picture Placeholder 31">
            <a:extLst>
              <a:ext uri="{FF2B5EF4-FFF2-40B4-BE49-F238E27FC236}">
                <a16:creationId xmlns:a16="http://schemas.microsoft.com/office/drawing/2014/main" id="{34098A92-7911-4C15-8936-FDEC8767DE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1005739" y="5189700"/>
            <a:ext cx="288874" cy="288874"/>
          </a:xfrm>
          <a:prstGeom prst="rect">
            <a:avLst/>
          </a:prstGeom>
        </p:spPr>
      </p:pic>
    </p:spTree>
    <p:extLst>
      <p:ext uri="{BB962C8B-B14F-4D97-AF65-F5344CB8AC3E}">
        <p14:creationId xmlns:p14="http://schemas.microsoft.com/office/powerpoint/2010/main" val="351719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0225" y="1844675"/>
            <a:ext cx="5616575" cy="4392612"/>
          </a:xfrm>
        </p:spPr>
        <p:txBody>
          <a:bodyPr/>
          <a:lstStyle/>
          <a:p>
            <a:pPr marL="228600" indent="-228600">
              <a:buFont typeface="+mj-lt"/>
              <a:buAutoNum type="arabicPeriod"/>
            </a:pPr>
            <a:r>
              <a:rPr lang="en-US" sz="1200" dirty="0"/>
              <a:t>Deploy the required service from the </a:t>
            </a:r>
            <a:r>
              <a:rPr lang="en-US" sz="1200" b="1" dirty="0"/>
              <a:t>Service Catalogue </a:t>
            </a:r>
            <a:r>
              <a:rPr lang="en-US" sz="1200" dirty="0"/>
              <a:t>tab. </a:t>
            </a:r>
          </a:p>
          <a:p>
            <a:pPr marL="0" indent="0">
              <a:buNone/>
            </a:pPr>
            <a:r>
              <a:rPr lang="en-US" sz="1200" dirty="0"/>
              <a:t>                   To learn how to deploy a service, refer to the slide on </a:t>
            </a:r>
            <a:r>
              <a:rPr lang="en-US" sz="1200" dirty="0">
                <a:hlinkClick r:id="rId3" action="ppaction://hlinksldjump"/>
              </a:rPr>
              <a:t>Deploy an Existing Service</a:t>
            </a:r>
            <a:r>
              <a:rPr lang="en-US" sz="1200" dirty="0"/>
              <a:t>.</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228600" indent="-228600">
              <a:buFont typeface="+mj-lt"/>
              <a:buAutoNum type="arabicPeriod"/>
            </a:pPr>
            <a:endParaRPr lang="en-US" sz="1200" dirty="0"/>
          </a:p>
          <a:p>
            <a:pPr marL="342900" lvl="2">
              <a:buFont typeface="+mj-lt"/>
              <a:buAutoNum type="arabicPeriod"/>
            </a:pPr>
            <a:endParaRPr lang="en-US" sz="1200" dirty="0"/>
          </a:p>
          <a:p>
            <a:pPr marL="342900" lvl="2">
              <a:buFont typeface="+mj-lt"/>
              <a:buAutoNum type="arabicPeriod"/>
            </a:pPr>
            <a:endParaRPr lang="en-US" sz="1200" b="1" dirty="0"/>
          </a:p>
          <a:p>
            <a:pPr marL="800100" lvl="2">
              <a:buFont typeface="+mj-lt"/>
              <a:buAutoNum type="alphaLcParenR"/>
            </a:pPr>
            <a:endParaRPr lang="en-GB" sz="1200" dirty="0"/>
          </a:p>
          <a:p>
            <a:pPr marL="342900" lvl="2">
              <a:buFont typeface="+mj-lt"/>
              <a:buAutoNum type="arabicPeriod"/>
            </a:pPr>
            <a:endParaRPr lang="en-US" sz="1200" dirty="0"/>
          </a:p>
          <a:p>
            <a:pPr marL="342900" lvl="2">
              <a:buNone/>
            </a:pPr>
            <a:endParaRPr lang="en-GB"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0" indent="0">
              <a:buNone/>
            </a:pPr>
            <a:endParaRPr lang="en-GB" dirty="0"/>
          </a:p>
        </p:txBody>
      </p:sp>
      <p:pic>
        <p:nvPicPr>
          <p:cNvPr id="5" name="Picture 4">
            <a:extLst>
              <a:ext uri="{FF2B5EF4-FFF2-40B4-BE49-F238E27FC236}">
                <a16:creationId xmlns:a16="http://schemas.microsoft.com/office/drawing/2014/main" id="{8A8E3F1C-7F62-492E-97C6-F65BBDAA5636}"/>
              </a:ext>
            </a:extLst>
          </p:cNvPr>
          <p:cNvPicPr>
            <a:picLocks noChangeAspect="1"/>
          </p:cNvPicPr>
          <p:nvPr/>
        </p:nvPicPr>
        <p:blipFill>
          <a:blip r:embed="rId4"/>
          <a:stretch>
            <a:fillRect/>
          </a:stretch>
        </p:blipFill>
        <p:spPr>
          <a:xfrm>
            <a:off x="886457" y="2563621"/>
            <a:ext cx="3325766" cy="2765984"/>
          </a:xfrm>
          <a:prstGeom prst="rect">
            <a:avLst/>
          </a:prstGeom>
          <a:ln w="19050">
            <a:solidFill>
              <a:schemeClr val="tx2">
                <a:lumMod val="50000"/>
                <a:lumOff val="50000"/>
              </a:schemeClr>
            </a:solidFill>
          </a:ln>
        </p:spPr>
      </p:pic>
      <p:pic>
        <p:nvPicPr>
          <p:cNvPr id="8" name="Picture 7">
            <a:extLst>
              <a:ext uri="{FF2B5EF4-FFF2-40B4-BE49-F238E27FC236}">
                <a16:creationId xmlns:a16="http://schemas.microsoft.com/office/drawing/2014/main" id="{9E3F44FA-1BBD-4989-8BBE-5D9D100C953F}"/>
              </a:ext>
            </a:extLst>
          </p:cNvPr>
          <p:cNvPicPr>
            <a:picLocks noChangeAspect="1"/>
          </p:cNvPicPr>
          <p:nvPr/>
        </p:nvPicPr>
        <p:blipFill>
          <a:blip r:embed="rId5"/>
          <a:stretch>
            <a:fillRect/>
          </a:stretch>
        </p:blipFill>
        <p:spPr>
          <a:xfrm>
            <a:off x="6597651" y="4112544"/>
            <a:ext cx="5029200" cy="1052989"/>
          </a:xfrm>
          <a:prstGeom prst="rect">
            <a:avLst/>
          </a:prstGeom>
          <a:ln w="19050">
            <a:solidFill>
              <a:schemeClr val="bg1">
                <a:lumMod val="50000"/>
              </a:schemeClr>
            </a:solidFill>
          </a:ln>
        </p:spPr>
      </p:pic>
      <p:sp>
        <p:nvSpPr>
          <p:cNvPr id="11" name="Content Placeholder 10"/>
          <p:cNvSpPr>
            <a:spLocks noGrp="1"/>
          </p:cNvSpPr>
          <p:nvPr>
            <p:ph sz="quarter" idx="3"/>
          </p:nvPr>
        </p:nvSpPr>
        <p:spPr>
          <a:xfrm>
            <a:off x="6291263" y="1844674"/>
            <a:ext cx="5472112" cy="4392613"/>
          </a:xfrm>
        </p:spPr>
        <p:txBody>
          <a:bodyPr/>
          <a:lstStyle/>
          <a:p>
            <a:pPr marL="228600" indent="-228600">
              <a:buFont typeface="+mj-lt"/>
              <a:buAutoNum type="arabicPeriod" startAt="2"/>
            </a:pPr>
            <a:r>
              <a:rPr lang="en-US" sz="1200" dirty="0"/>
              <a:t>After you have deployed the service, access the server link from the </a:t>
            </a:r>
            <a:r>
              <a:rPr lang="en-US" sz="1200" b="1" dirty="0"/>
              <a:t>Deployments</a:t>
            </a:r>
            <a:r>
              <a:rPr lang="en-US" sz="1200" dirty="0"/>
              <a:t> tab and note down the port number displayed in the address bar of the link.</a:t>
            </a:r>
          </a:p>
          <a:p>
            <a:pPr marL="0" indent="0">
              <a:buNone/>
            </a:pPr>
            <a:endParaRPr lang="en-GB" sz="1200" dirty="0"/>
          </a:p>
        </p:txBody>
      </p:sp>
      <p:pic>
        <p:nvPicPr>
          <p:cNvPr id="36" name="Picture 35">
            <a:extLst>
              <a:ext uri="{FF2B5EF4-FFF2-40B4-BE49-F238E27FC236}">
                <a16:creationId xmlns:a16="http://schemas.microsoft.com/office/drawing/2014/main" id="{550AB88F-2212-4EA6-A421-98ABCD132480}"/>
              </a:ext>
            </a:extLst>
          </p:cNvPr>
          <p:cNvPicPr>
            <a:picLocks noChangeAspect="1"/>
          </p:cNvPicPr>
          <p:nvPr/>
        </p:nvPicPr>
        <p:blipFill>
          <a:blip r:embed="rId6"/>
          <a:stretch>
            <a:fillRect/>
          </a:stretch>
        </p:blipFill>
        <p:spPr>
          <a:xfrm>
            <a:off x="6597651" y="2346696"/>
            <a:ext cx="5029200" cy="1447981"/>
          </a:xfrm>
          <a:prstGeom prst="rect">
            <a:avLst/>
          </a:prstGeom>
          <a:ln w="19050">
            <a:solidFill>
              <a:schemeClr val="bg1">
                <a:lumMod val="50000"/>
              </a:schemeClr>
            </a:solidFill>
          </a:ln>
        </p:spPr>
      </p:pic>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Ingesting data</a:t>
            </a:r>
            <a:endParaRPr lang="en-GB" sz="3600" dirty="0"/>
          </a:p>
        </p:txBody>
      </p:sp>
      <p:sp>
        <p:nvSpPr>
          <p:cNvPr id="9" name="TextBox 8"/>
          <p:cNvSpPr txBox="1"/>
          <p:nvPr/>
        </p:nvSpPr>
        <p:spPr bwMode="auto">
          <a:xfrm>
            <a:off x="530224" y="1283725"/>
            <a:ext cx="11244002" cy="43088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To perform analytic activities using a service deployed, you need to ingest your data. Data can be ingested from Linux machine or from Windows machine. Before you ingest data, you need to perform the following steps.</a:t>
            </a:r>
            <a:endParaRPr lang="en-GB" sz="800" dirty="0"/>
          </a:p>
        </p:txBody>
      </p:sp>
      <p:sp>
        <p:nvSpPr>
          <p:cNvPr id="14" name="Rectangle 13"/>
          <p:cNvSpPr/>
          <p:nvPr/>
        </p:nvSpPr>
        <p:spPr bwMode="auto">
          <a:xfrm>
            <a:off x="2887381" y="4875280"/>
            <a:ext cx="683188" cy="18844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8" name="Rectangle 17"/>
          <p:cNvSpPr/>
          <p:nvPr/>
        </p:nvSpPr>
        <p:spPr bwMode="auto">
          <a:xfrm>
            <a:off x="6879734" y="3601964"/>
            <a:ext cx="396401" cy="13728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9" name="Rectangle 18"/>
          <p:cNvSpPr/>
          <p:nvPr/>
        </p:nvSpPr>
        <p:spPr bwMode="auto">
          <a:xfrm>
            <a:off x="886457" y="3857563"/>
            <a:ext cx="1024946" cy="36683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0" name="Rectangle 19"/>
          <p:cNvSpPr/>
          <p:nvPr/>
        </p:nvSpPr>
        <p:spPr bwMode="auto">
          <a:xfrm>
            <a:off x="6794670" y="2414395"/>
            <a:ext cx="922866" cy="214506"/>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5" name="TextBox 24"/>
          <p:cNvSpPr txBox="1"/>
          <p:nvPr/>
        </p:nvSpPr>
        <p:spPr bwMode="auto">
          <a:xfrm>
            <a:off x="6916534" y="5729806"/>
            <a:ext cx="3359428"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The port number is unique for every deployment.</a:t>
            </a:r>
            <a:endParaRPr lang="en-GB" sz="1200" dirty="0"/>
          </a:p>
        </p:txBody>
      </p:sp>
      <p:sp>
        <p:nvSpPr>
          <p:cNvPr id="15" name="TextBox 14"/>
          <p:cNvSpPr txBox="1"/>
          <p:nvPr/>
        </p:nvSpPr>
        <p:spPr bwMode="auto">
          <a:xfrm>
            <a:off x="1173510" y="5514271"/>
            <a:ext cx="4699991"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Every deployment will have access only to the volume selected during its deployment. </a:t>
            </a:r>
          </a:p>
        </p:txBody>
      </p:sp>
      <p:sp>
        <p:nvSpPr>
          <p:cNvPr id="33" name="Rectangle 32">
            <a:extLst>
              <a:ext uri="{FF2B5EF4-FFF2-40B4-BE49-F238E27FC236}">
                <a16:creationId xmlns:a16="http://schemas.microsoft.com/office/drawing/2014/main" id="{0C87E2AB-004A-403E-A57E-E362E16C9509}"/>
              </a:ext>
            </a:extLst>
          </p:cNvPr>
          <p:cNvSpPr/>
          <p:nvPr/>
        </p:nvSpPr>
        <p:spPr bwMode="auto">
          <a:xfrm>
            <a:off x="8359302" y="4353357"/>
            <a:ext cx="524350" cy="243888"/>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34" name="Bent-Up Arrow 1">
            <a:extLst>
              <a:ext uri="{FF2B5EF4-FFF2-40B4-BE49-F238E27FC236}">
                <a16:creationId xmlns:a16="http://schemas.microsoft.com/office/drawing/2014/main" id="{E8A96EAE-4DC6-4F71-8A43-7928F5354C4D}"/>
              </a:ext>
            </a:extLst>
          </p:cNvPr>
          <p:cNvSpPr/>
          <p:nvPr/>
        </p:nvSpPr>
        <p:spPr bwMode="auto">
          <a:xfrm rot="5400000">
            <a:off x="8353524" y="4808811"/>
            <a:ext cx="896910" cy="452271"/>
          </a:xfrm>
          <a:prstGeom prst="bentUpArrow">
            <a:avLst>
              <a:gd name="adj1" fmla="val 17906"/>
              <a:gd name="adj2" fmla="val 17906"/>
              <a:gd name="adj3" fmla="val 25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35" name="TextBox 34">
            <a:extLst>
              <a:ext uri="{FF2B5EF4-FFF2-40B4-BE49-F238E27FC236}">
                <a16:creationId xmlns:a16="http://schemas.microsoft.com/office/drawing/2014/main" id="{307043B0-AE31-4EF8-9A42-A26F9DC11B26}"/>
              </a:ext>
            </a:extLst>
          </p:cNvPr>
          <p:cNvSpPr txBox="1"/>
          <p:nvPr/>
        </p:nvSpPr>
        <p:spPr bwMode="auto">
          <a:xfrm>
            <a:off x="9027319" y="5329605"/>
            <a:ext cx="972556"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Port number</a:t>
            </a:r>
            <a:endParaRPr lang="en-GB" sz="1200" dirty="0"/>
          </a:p>
        </p:txBody>
      </p:sp>
      <p:sp>
        <p:nvSpPr>
          <p:cNvPr id="27" name="TextBox 26">
            <a:extLst>
              <a:ext uri="{FF2B5EF4-FFF2-40B4-BE49-F238E27FC236}">
                <a16:creationId xmlns:a16="http://schemas.microsoft.com/office/drawing/2014/main" id="{E2B9F50C-A97A-4E24-8851-A66E2FD0F2CA}"/>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pic>
        <p:nvPicPr>
          <p:cNvPr id="28" name="Picture Placeholder 31">
            <a:extLst>
              <a:ext uri="{FF2B5EF4-FFF2-40B4-BE49-F238E27FC236}">
                <a16:creationId xmlns:a16="http://schemas.microsoft.com/office/drawing/2014/main" id="{DCBC6CF9-1FBB-457F-BE8F-012528028C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833389" y="2077334"/>
            <a:ext cx="288874" cy="288874"/>
          </a:xfrm>
          <a:prstGeom prst="rect">
            <a:avLst/>
          </a:prstGeom>
        </p:spPr>
      </p:pic>
      <p:pic>
        <p:nvPicPr>
          <p:cNvPr id="29" name="Picture Placeholder 31">
            <a:extLst>
              <a:ext uri="{FF2B5EF4-FFF2-40B4-BE49-F238E27FC236}">
                <a16:creationId xmlns:a16="http://schemas.microsoft.com/office/drawing/2014/main" id="{37BD3CEF-E553-4805-89E4-088F74AF9B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855413" y="5524620"/>
            <a:ext cx="288874" cy="288874"/>
          </a:xfrm>
          <a:prstGeom prst="rect">
            <a:avLst/>
          </a:prstGeom>
        </p:spPr>
      </p:pic>
      <p:pic>
        <p:nvPicPr>
          <p:cNvPr id="30" name="Picture Placeholder 31">
            <a:extLst>
              <a:ext uri="{FF2B5EF4-FFF2-40B4-BE49-F238E27FC236}">
                <a16:creationId xmlns:a16="http://schemas.microsoft.com/office/drawing/2014/main" id="{C7EE4BA0-2765-459D-8C24-478379C76E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6590860" y="5681669"/>
            <a:ext cx="288874" cy="288874"/>
          </a:xfrm>
          <a:prstGeom prst="rect">
            <a:avLst/>
          </a:prstGeom>
        </p:spPr>
      </p:pic>
    </p:spTree>
    <p:extLst>
      <p:ext uri="{BB962C8B-B14F-4D97-AF65-F5344CB8AC3E}">
        <p14:creationId xmlns:p14="http://schemas.microsoft.com/office/powerpoint/2010/main" val="1728387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Ingesting data (contd.)</a:t>
            </a:r>
            <a:endParaRPr lang="en-GB" sz="3600" dirty="0"/>
          </a:p>
        </p:txBody>
      </p:sp>
      <p:sp>
        <p:nvSpPr>
          <p:cNvPr id="3" name="Content Placeholder 2"/>
          <p:cNvSpPr>
            <a:spLocks noGrp="1"/>
          </p:cNvSpPr>
          <p:nvPr>
            <p:ph sz="quarter" idx="10"/>
          </p:nvPr>
        </p:nvSpPr>
        <p:spPr/>
        <p:txBody>
          <a:bodyPr/>
          <a:lstStyle/>
          <a:p>
            <a:pPr marL="228600" indent="-228600">
              <a:buFont typeface="+mj-lt"/>
              <a:buAutoNum type="arabicPeriod" startAt="3"/>
            </a:pPr>
            <a:r>
              <a:rPr lang="en-US" sz="1200" dirty="0"/>
              <a:t>Ingest data from your Linux machine.</a:t>
            </a:r>
          </a:p>
          <a:p>
            <a:pPr marL="287338" indent="-287338">
              <a:buFont typeface="+mj-lt"/>
              <a:buAutoNum type="alphaLcParenR"/>
            </a:pPr>
            <a:r>
              <a:rPr lang="en-US" sz="1200" dirty="0"/>
              <a:t>Log in to your sftp server with your credentials (SIGNUM and the password). Enter the port number you have noted down, while you log in.</a:t>
            </a:r>
          </a:p>
          <a:p>
            <a:pPr marL="287338" indent="-287338">
              <a:buFont typeface="+mj-lt"/>
              <a:buAutoNum type="alphaLcParenR"/>
            </a:pPr>
            <a:r>
              <a:rPr lang="en-GB" sz="1200" dirty="0"/>
              <a:t>Navigate to the </a:t>
            </a:r>
            <a:r>
              <a:rPr lang="en-GB" sz="1200" b="1" dirty="0">
                <a:latin typeface="Courier New" panose="02070309020205020404" pitchFamily="49" charset="0"/>
                <a:cs typeface="Courier New" panose="02070309020205020404" pitchFamily="49" charset="0"/>
              </a:rPr>
              <a:t>persistent </a:t>
            </a:r>
            <a:r>
              <a:rPr lang="en-GB" sz="1200" dirty="0"/>
              <a:t>folder.</a:t>
            </a:r>
          </a:p>
          <a:p>
            <a:pPr marL="287338" indent="-287338">
              <a:buFont typeface="+mj-lt"/>
              <a:buAutoNum type="alphaLcParenR"/>
            </a:pPr>
            <a:r>
              <a:rPr lang="en-GB" sz="1200" dirty="0"/>
              <a:t>Ingest your data using put/mput/get command. In the following image, README.txt is the file containing the data.</a:t>
            </a:r>
          </a:p>
          <a:p>
            <a:pPr marL="342900" lvl="2">
              <a:buNone/>
            </a:pPr>
            <a:endParaRPr lang="en-US" sz="1200" dirty="0"/>
          </a:p>
          <a:p>
            <a:pPr marL="342900" lvl="2">
              <a:buNone/>
            </a:pPr>
            <a:endParaRPr lang="en-US" sz="1200" dirty="0"/>
          </a:p>
          <a:p>
            <a:pPr marL="342900" lvl="2">
              <a:buNone/>
            </a:pPr>
            <a:endParaRPr lang="en-US" sz="1200" dirty="0"/>
          </a:p>
          <a:p>
            <a:pPr marL="342900" lvl="2">
              <a:buNone/>
            </a:pPr>
            <a:endParaRPr lang="en-US" sz="1200" dirty="0"/>
          </a:p>
          <a:p>
            <a:pPr marL="342900" lvl="2">
              <a:buNone/>
            </a:pPr>
            <a:endParaRPr lang="en-US" sz="1200" dirty="0"/>
          </a:p>
          <a:p>
            <a:pPr marL="342900" lvl="2">
              <a:buNone/>
            </a:pPr>
            <a:endParaRPr lang="en-US" sz="1200" dirty="0"/>
          </a:p>
          <a:p>
            <a:pPr marL="342900" lvl="2">
              <a:buNone/>
            </a:pPr>
            <a:endParaRPr lang="en-US" sz="1200" dirty="0"/>
          </a:p>
          <a:p>
            <a:pPr marL="342900" lvl="2">
              <a:buFont typeface="+mj-lt"/>
              <a:buAutoNum type="arabicPeriod"/>
            </a:pPr>
            <a:endParaRPr lang="en-US" sz="1200" b="1" dirty="0"/>
          </a:p>
          <a:p>
            <a:pPr marL="800100" lvl="2">
              <a:buFont typeface="+mj-lt"/>
              <a:buAutoNum type="alphaLcParenR"/>
            </a:pPr>
            <a:endParaRPr lang="en-GB" sz="1200" dirty="0"/>
          </a:p>
          <a:p>
            <a:pPr marL="342900" lvl="2">
              <a:buFont typeface="+mj-lt"/>
              <a:buAutoNum type="arabicPeriod"/>
            </a:pPr>
            <a:endParaRPr lang="en-US" sz="1200" dirty="0"/>
          </a:p>
          <a:p>
            <a:pPr marL="342900" lvl="2">
              <a:buNone/>
            </a:pPr>
            <a:endParaRPr lang="en-GB"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465138" indent="-465138">
              <a:buFont typeface="+mj-lt"/>
              <a:buAutoNum type="arabicPeriod" startAt="6"/>
            </a:pPr>
            <a:endParaRPr lang="en-US" sz="1200" dirty="0"/>
          </a:p>
          <a:p>
            <a:pPr marL="0" indent="0">
              <a:buNone/>
            </a:pPr>
            <a:endParaRPr lang="en-GB" dirty="0"/>
          </a:p>
        </p:txBody>
      </p:sp>
      <p:sp>
        <p:nvSpPr>
          <p:cNvPr id="9" name="TextBox 8"/>
          <p:cNvSpPr txBox="1"/>
          <p:nvPr/>
        </p:nvSpPr>
        <p:spPr bwMode="auto">
          <a:xfrm>
            <a:off x="479424" y="1283725"/>
            <a:ext cx="11244002"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The following steps will help you ingest data from a Linux machine.</a:t>
            </a:r>
            <a:endParaRPr lang="en-GB" sz="800" dirty="0"/>
          </a:p>
        </p:txBody>
      </p:sp>
      <p:pic>
        <p:nvPicPr>
          <p:cNvPr id="6" name="Picture 5">
            <a:extLst>
              <a:ext uri="{FF2B5EF4-FFF2-40B4-BE49-F238E27FC236}">
                <a16:creationId xmlns:a16="http://schemas.microsoft.com/office/drawing/2014/main" id="{9CA6EFEF-38F6-4700-BF4C-8C4ED2079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77" y="2745791"/>
            <a:ext cx="10461643" cy="2542252"/>
          </a:xfrm>
          <a:prstGeom prst="rect">
            <a:avLst/>
          </a:prstGeom>
        </p:spPr>
      </p:pic>
      <p:sp>
        <p:nvSpPr>
          <p:cNvPr id="13" name="TextBox 12">
            <a:extLst>
              <a:ext uri="{FF2B5EF4-FFF2-40B4-BE49-F238E27FC236}">
                <a16:creationId xmlns:a16="http://schemas.microsoft.com/office/drawing/2014/main" id="{88ED191F-35B9-4D6D-8345-9611A3AC327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69611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3"/>
          </p:nvPr>
        </p:nvSpPr>
        <p:spPr>
          <a:xfrm>
            <a:off x="6113463" y="1844674"/>
            <a:ext cx="5472112" cy="4392613"/>
          </a:xfrm>
        </p:spPr>
        <p:txBody>
          <a:bodyPr/>
          <a:lstStyle/>
          <a:p>
            <a:pPr marL="287338" indent="-287338">
              <a:buFont typeface="+mj-lt"/>
              <a:buAutoNum type="alphaLcParenR" startAt="2"/>
            </a:pPr>
            <a:r>
              <a:rPr lang="en-US" sz="1200" dirty="0"/>
              <a:t>Navigate to the </a:t>
            </a:r>
            <a:r>
              <a:rPr lang="en-US" sz="1200" b="1" dirty="0">
                <a:latin typeface="Courier New" panose="02070309020205020404" pitchFamily="49" charset="0"/>
                <a:cs typeface="Courier New" panose="02070309020205020404" pitchFamily="49" charset="0"/>
              </a:rPr>
              <a:t>persistent</a:t>
            </a:r>
            <a:r>
              <a:rPr lang="en-US" sz="1200" dirty="0"/>
              <a:t> folder and drag and drop the files that need to be ingested.</a:t>
            </a:r>
            <a:endParaRPr lang="en-GB" sz="1200" dirty="0"/>
          </a:p>
          <a:p>
            <a:pPr>
              <a:buFont typeface="+mj-lt"/>
              <a:buAutoNum type="alphaLcParenR" startAt="2"/>
            </a:pPr>
            <a:endParaRPr lang="en-GB" sz="1200" dirty="0"/>
          </a:p>
        </p:txBody>
      </p:sp>
      <p:sp>
        <p:nvSpPr>
          <p:cNvPr id="2" name="Content Placeholder 1"/>
          <p:cNvSpPr>
            <a:spLocks noGrp="1"/>
          </p:cNvSpPr>
          <p:nvPr>
            <p:ph sz="half" idx="1"/>
          </p:nvPr>
        </p:nvSpPr>
        <p:spPr>
          <a:xfrm>
            <a:off x="517525" y="1844675"/>
            <a:ext cx="5472113" cy="4392612"/>
          </a:xfrm>
        </p:spPr>
        <p:txBody>
          <a:bodyPr/>
          <a:lstStyle/>
          <a:p>
            <a:pPr marL="228600" indent="-228600">
              <a:buFont typeface="+mj-lt"/>
              <a:buAutoNum type="arabicPeriod" startAt="3"/>
            </a:pPr>
            <a:r>
              <a:rPr lang="en-US" sz="1200" dirty="0"/>
              <a:t>Ingest data from your Windows machine.</a:t>
            </a:r>
          </a:p>
          <a:p>
            <a:pPr marL="287338" indent="-287338">
              <a:buFont typeface="+mj-lt"/>
              <a:buAutoNum type="alphaLcParenR"/>
            </a:pPr>
            <a:r>
              <a:rPr lang="en-US" sz="1200" dirty="0"/>
              <a:t>Launch a new Windows Secure Copy (WinSCP) session. Enter hostname (153.88.12.14), the port number you have noted down, your SIGNUM, and your password and then click </a:t>
            </a:r>
            <a:r>
              <a:rPr lang="en-US" sz="1200" b="1" dirty="0"/>
              <a:t>Login</a:t>
            </a:r>
            <a:r>
              <a:rPr lang="en-US" sz="1200" dirty="0"/>
              <a:t>.</a:t>
            </a:r>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a:p>
            <a:pPr marL="628650" indent="-400050">
              <a:buFont typeface="+mj-lt"/>
              <a:buAutoNum type="alphaLcParenR"/>
            </a:pPr>
            <a:endParaRPr lang="en-US" sz="1200" dirty="0"/>
          </a:p>
        </p:txBody>
      </p:sp>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Ingesting data (contd.) </a:t>
            </a:r>
            <a:endParaRPr lang="en-GB" sz="3600" dirty="0"/>
          </a:p>
        </p:txBody>
      </p:sp>
      <p:sp>
        <p:nvSpPr>
          <p:cNvPr id="14" name="TextBox 13"/>
          <p:cNvSpPr txBox="1"/>
          <p:nvPr/>
        </p:nvSpPr>
        <p:spPr bwMode="auto">
          <a:xfrm>
            <a:off x="517524" y="1364721"/>
            <a:ext cx="5667752"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The following steps will help you ingest data from a Windows machine.</a:t>
            </a:r>
            <a:endParaRPr lang="en-GB" sz="800" dirty="0"/>
          </a:p>
        </p:txBody>
      </p:sp>
      <p:grpSp>
        <p:nvGrpSpPr>
          <p:cNvPr id="5" name="Group 4">
            <a:extLst>
              <a:ext uri="{FF2B5EF4-FFF2-40B4-BE49-F238E27FC236}">
                <a16:creationId xmlns:a16="http://schemas.microsoft.com/office/drawing/2014/main" id="{107E34C9-ECF1-430E-BE8B-600A5CDC66F2}"/>
              </a:ext>
            </a:extLst>
          </p:cNvPr>
          <p:cNvGrpSpPr/>
          <p:nvPr/>
        </p:nvGrpSpPr>
        <p:grpSpPr>
          <a:xfrm>
            <a:off x="890643" y="2761214"/>
            <a:ext cx="5087002" cy="2559531"/>
            <a:chOff x="852543" y="2761214"/>
            <a:chExt cx="5087002" cy="2559531"/>
          </a:xfrm>
        </p:grpSpPr>
        <p:pic>
          <p:nvPicPr>
            <p:cNvPr id="3" name="Picture 2">
              <a:extLst>
                <a:ext uri="{FF2B5EF4-FFF2-40B4-BE49-F238E27FC236}">
                  <a16:creationId xmlns:a16="http://schemas.microsoft.com/office/drawing/2014/main" id="{90D62F8A-B8F9-4BEF-9F97-9C970FB28A42}"/>
                </a:ext>
              </a:extLst>
            </p:cNvPr>
            <p:cNvPicPr>
              <a:picLocks noChangeAspect="1"/>
            </p:cNvPicPr>
            <p:nvPr/>
          </p:nvPicPr>
          <p:blipFill>
            <a:blip r:embed="rId3"/>
            <a:stretch>
              <a:fillRect/>
            </a:stretch>
          </p:blipFill>
          <p:spPr>
            <a:xfrm>
              <a:off x="852543" y="2761214"/>
              <a:ext cx="5087002" cy="2559531"/>
            </a:xfrm>
            <a:prstGeom prst="rect">
              <a:avLst/>
            </a:prstGeom>
            <a:noFill/>
            <a:ln w="19050">
              <a:solidFill>
                <a:schemeClr val="tx2">
                  <a:lumMod val="50000"/>
                  <a:lumOff val="50000"/>
                </a:schemeClr>
              </a:solidFill>
              <a:miter lim="800000"/>
              <a:headEnd/>
              <a:tailEnd/>
            </a:ln>
          </p:spPr>
        </p:pic>
        <p:sp>
          <p:nvSpPr>
            <p:cNvPr id="15" name="Rectangle 14">
              <a:extLst>
                <a:ext uri="{FF2B5EF4-FFF2-40B4-BE49-F238E27FC236}">
                  <a16:creationId xmlns:a16="http://schemas.microsoft.com/office/drawing/2014/main" id="{D5A79CEA-FC68-45B1-86A1-9845E31DBB3B}"/>
                </a:ext>
              </a:extLst>
            </p:cNvPr>
            <p:cNvSpPr/>
            <p:nvPr/>
          </p:nvSpPr>
          <p:spPr bwMode="auto">
            <a:xfrm>
              <a:off x="3115430" y="3809123"/>
              <a:ext cx="1823233" cy="176118"/>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6" name="Rectangle 15">
              <a:extLst>
                <a:ext uri="{FF2B5EF4-FFF2-40B4-BE49-F238E27FC236}">
                  <a16:creationId xmlns:a16="http://schemas.microsoft.com/office/drawing/2014/main" id="{20B2112E-4861-4322-AE75-DA47851BA0E9}"/>
                </a:ext>
              </a:extLst>
            </p:cNvPr>
            <p:cNvSpPr/>
            <p:nvPr/>
          </p:nvSpPr>
          <p:spPr bwMode="auto">
            <a:xfrm>
              <a:off x="5022884" y="3821155"/>
              <a:ext cx="625644" cy="164086"/>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7" name="Rectangle 16">
              <a:extLst>
                <a:ext uri="{FF2B5EF4-FFF2-40B4-BE49-F238E27FC236}">
                  <a16:creationId xmlns:a16="http://schemas.microsoft.com/office/drawing/2014/main" id="{C9D18BC3-B5CC-4173-8509-496683C747DB}"/>
                </a:ext>
              </a:extLst>
            </p:cNvPr>
            <p:cNvSpPr/>
            <p:nvPr/>
          </p:nvSpPr>
          <p:spPr bwMode="auto">
            <a:xfrm>
              <a:off x="3599147" y="5021118"/>
              <a:ext cx="749969" cy="176118"/>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8" name="Rectangle 17">
              <a:extLst>
                <a:ext uri="{FF2B5EF4-FFF2-40B4-BE49-F238E27FC236}">
                  <a16:creationId xmlns:a16="http://schemas.microsoft.com/office/drawing/2014/main" id="{7E079782-93F1-49C2-AED7-A31CDDAF0179}"/>
                </a:ext>
              </a:extLst>
            </p:cNvPr>
            <p:cNvSpPr/>
            <p:nvPr/>
          </p:nvSpPr>
          <p:spPr bwMode="auto">
            <a:xfrm>
              <a:off x="3110643" y="4215164"/>
              <a:ext cx="1238474" cy="176118"/>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9" name="Rectangle 18">
              <a:extLst>
                <a:ext uri="{FF2B5EF4-FFF2-40B4-BE49-F238E27FC236}">
                  <a16:creationId xmlns:a16="http://schemas.microsoft.com/office/drawing/2014/main" id="{95AB8854-3A04-42FD-A5FC-48B7CEA8EC11}"/>
                </a:ext>
              </a:extLst>
            </p:cNvPr>
            <p:cNvSpPr/>
            <p:nvPr/>
          </p:nvSpPr>
          <p:spPr bwMode="auto">
            <a:xfrm>
              <a:off x="4410054" y="4214978"/>
              <a:ext cx="1238474" cy="176118"/>
            </a:xfrm>
            <a:prstGeom prst="rect">
              <a:avLst/>
            </a:prstGeom>
            <a:noFill/>
            <a:ln w="2857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grpSp>
      <p:pic>
        <p:nvPicPr>
          <p:cNvPr id="21" name="Picture 20">
            <a:extLst>
              <a:ext uri="{FF2B5EF4-FFF2-40B4-BE49-F238E27FC236}">
                <a16:creationId xmlns:a16="http://schemas.microsoft.com/office/drawing/2014/main" id="{2F549060-DD81-4F4F-A5D9-B0EAF05D3236}"/>
              </a:ext>
            </a:extLst>
          </p:cNvPr>
          <p:cNvPicPr>
            <a:picLocks noChangeAspect="1"/>
          </p:cNvPicPr>
          <p:nvPr/>
        </p:nvPicPr>
        <p:blipFill rotWithShape="1">
          <a:blip r:embed="rId4"/>
          <a:srcRect r="26924" b="12347"/>
          <a:stretch/>
        </p:blipFill>
        <p:spPr>
          <a:xfrm>
            <a:off x="6426374" y="2362652"/>
            <a:ext cx="5029200" cy="3896149"/>
          </a:xfrm>
          <a:prstGeom prst="rect">
            <a:avLst/>
          </a:prstGeom>
          <a:noFill/>
          <a:ln w="19050">
            <a:solidFill>
              <a:schemeClr val="tx2">
                <a:lumMod val="50000"/>
                <a:lumOff val="50000"/>
              </a:schemeClr>
            </a:solidFill>
            <a:miter lim="800000"/>
            <a:headEnd/>
            <a:tailEnd/>
          </a:ln>
        </p:spPr>
      </p:pic>
      <p:sp>
        <p:nvSpPr>
          <p:cNvPr id="22" name="Rectangle 21">
            <a:extLst>
              <a:ext uri="{FF2B5EF4-FFF2-40B4-BE49-F238E27FC236}">
                <a16:creationId xmlns:a16="http://schemas.microsoft.com/office/drawing/2014/main" id="{0C75880A-6DDE-47D4-B772-DAFD7FA5A9D7}"/>
              </a:ext>
            </a:extLst>
          </p:cNvPr>
          <p:cNvSpPr/>
          <p:nvPr/>
        </p:nvSpPr>
        <p:spPr bwMode="auto">
          <a:xfrm>
            <a:off x="9900980" y="4991099"/>
            <a:ext cx="625644" cy="131827"/>
          </a:xfrm>
          <a:prstGeom prst="rect">
            <a:avLst/>
          </a:prstGeom>
          <a:noFill/>
          <a:ln w="190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0" name="TextBox 19">
            <a:extLst>
              <a:ext uri="{FF2B5EF4-FFF2-40B4-BE49-F238E27FC236}">
                <a16:creationId xmlns:a16="http://schemas.microsoft.com/office/drawing/2014/main" id="{5E8AF963-DFF4-4D99-8B63-A6CD1FE27CA5}"/>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407093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Instructions</a:t>
            </a:r>
            <a:endParaRPr lang="en-GB" dirty="0"/>
          </a:p>
        </p:txBody>
      </p:sp>
      <p:sp>
        <p:nvSpPr>
          <p:cNvPr id="3" name="Content Placeholder 2"/>
          <p:cNvSpPr>
            <a:spLocks noGrp="1"/>
          </p:cNvSpPr>
          <p:nvPr>
            <p:ph sz="quarter" idx="10"/>
          </p:nvPr>
        </p:nvSpPr>
        <p:spPr>
          <a:xfrm>
            <a:off x="479424" y="1549922"/>
            <a:ext cx="11233150" cy="4392612"/>
          </a:xfrm>
        </p:spPr>
        <p:txBody>
          <a:bodyPr/>
          <a:lstStyle/>
          <a:p>
            <a:pPr>
              <a:buFont typeface="Ericsson Hilda Light" panose="00000600000000000000" pitchFamily="2" charset="0"/>
              <a:buChar char="—"/>
            </a:pPr>
            <a:r>
              <a:rPr lang="en-US" dirty="0"/>
              <a:t>View the presentation in the slide show mode only; the slideshow mode will give you better visibility to the text and help you access the hyperlinks easily.</a:t>
            </a:r>
          </a:p>
          <a:p>
            <a:pPr>
              <a:buFont typeface="Ericsson Hilda Light" panose="00000600000000000000" pitchFamily="2" charset="0"/>
              <a:buChar char="—"/>
            </a:pPr>
            <a:r>
              <a:rPr lang="en-US" dirty="0"/>
              <a:t>Use this guide starting from the </a:t>
            </a:r>
            <a:r>
              <a:rPr lang="en-US" b="1" dirty="0"/>
              <a:t>Content</a:t>
            </a:r>
            <a:r>
              <a:rPr lang="en-US" dirty="0"/>
              <a:t> slide (next slide). The </a:t>
            </a:r>
            <a:r>
              <a:rPr lang="en-US" b="1" dirty="0"/>
              <a:t>Content</a:t>
            </a:r>
            <a:r>
              <a:rPr lang="en-US" dirty="0"/>
              <a:t> slide contains hyperlinks to all other slides in the presentation.</a:t>
            </a:r>
          </a:p>
          <a:p>
            <a:pPr>
              <a:buFont typeface="Ericsson Hilda Light" panose="00000600000000000000" pitchFamily="2" charset="0"/>
              <a:buChar char="—"/>
            </a:pPr>
            <a:r>
              <a:rPr lang="en-US" dirty="0"/>
              <a:t>Click the </a:t>
            </a:r>
            <a:r>
              <a:rPr lang="en-US" u="sng" dirty="0"/>
              <a:t>underlined text</a:t>
            </a:r>
            <a:r>
              <a:rPr lang="en-US" dirty="0"/>
              <a:t> in the </a:t>
            </a:r>
            <a:r>
              <a:rPr lang="en-US" dirty="0" err="1"/>
              <a:t>userguide</a:t>
            </a:r>
            <a:r>
              <a:rPr lang="en-US" dirty="0"/>
              <a:t> to learn more about the text.</a:t>
            </a:r>
          </a:p>
          <a:p>
            <a:pPr>
              <a:buFont typeface="Ericsson Hilda Light" panose="00000600000000000000" pitchFamily="2" charset="0"/>
              <a:buChar char="—"/>
            </a:pPr>
            <a:r>
              <a:rPr lang="en-US" dirty="0"/>
              <a:t>Go through all the slides in the first section </a:t>
            </a:r>
            <a:r>
              <a:rPr lang="en-US" b="1" dirty="0"/>
              <a:t>Getting Started with NSC </a:t>
            </a:r>
            <a:r>
              <a:rPr lang="en-US" dirty="0"/>
              <a:t>to familiarize yourself with NSC, which will help you understand the content of other slides.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r>
              <a:rPr lang="en-US" dirty="0"/>
              <a:t>        	</a:t>
            </a:r>
            <a:r>
              <a:rPr lang="en-US" sz="1800" dirty="0"/>
              <a:t>The term “Users” in this user guide refers to users of a project group in the NSC platform.</a:t>
            </a:r>
          </a:p>
          <a:p>
            <a:pPr marL="0" indent="0">
              <a:buNone/>
            </a:pPr>
            <a:r>
              <a:rPr lang="en-US" sz="1800" dirty="0"/>
              <a:t>	The term “NSC Users” refers to all the users of the NSC platform such as Users and Group 	Administrators.</a:t>
            </a:r>
          </a:p>
        </p:txBody>
      </p:sp>
      <p:pic>
        <p:nvPicPr>
          <p:cNvPr id="5" name="Picture Placeholder 31">
            <a:extLst>
              <a:ext uri="{FF2B5EF4-FFF2-40B4-BE49-F238E27FC236}">
                <a16:creationId xmlns:a16="http://schemas.microsoft.com/office/drawing/2014/main" id="{0ABB9B2A-6A89-41A3-A4B7-70BFDDEC0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110" b="110"/>
          <a:stretch>
            <a:fillRect/>
          </a:stretch>
        </p:blipFill>
        <p:spPr>
          <a:xfrm>
            <a:off x="1032766" y="4585993"/>
            <a:ext cx="326713" cy="326713"/>
          </a:xfrm>
          <a:prstGeom prst="rect">
            <a:avLst/>
          </a:prstGeom>
        </p:spPr>
      </p:pic>
    </p:spTree>
    <p:extLst>
      <p:ext uri="{BB962C8B-B14F-4D97-AF65-F5344CB8AC3E}">
        <p14:creationId xmlns:p14="http://schemas.microsoft.com/office/powerpoint/2010/main" val="625111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79424" y="476250"/>
            <a:ext cx="10023475" cy="3457575"/>
          </a:xfrm>
        </p:spPr>
        <p:txBody>
          <a:bodyPr/>
          <a:lstStyle/>
          <a:p>
            <a:r>
              <a:rPr lang="en-US" dirty="0"/>
              <a:t>NSC platform administration</a:t>
            </a:r>
            <a:endParaRPr lang="en-GB" dirty="0"/>
          </a:p>
        </p:txBody>
      </p:sp>
      <p:sp>
        <p:nvSpPr>
          <p:cNvPr id="5" name="Subtitle 4"/>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727123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Section objectives</a:t>
            </a:r>
            <a:endParaRPr lang="en-GB" sz="3600" dirty="0"/>
          </a:p>
        </p:txBody>
      </p:sp>
      <p:sp>
        <p:nvSpPr>
          <p:cNvPr id="5" name="Content Placeholder 4"/>
          <p:cNvSpPr>
            <a:spLocks noGrp="1"/>
          </p:cNvSpPr>
          <p:nvPr>
            <p:ph sz="quarter" idx="10"/>
          </p:nvPr>
        </p:nvSpPr>
        <p:spPr>
          <a:xfrm>
            <a:off x="479425" y="1323833"/>
            <a:ext cx="11233150" cy="4913454"/>
          </a:xfrm>
          <a:ln>
            <a:noFill/>
          </a:ln>
        </p:spPr>
        <p:txBody>
          <a:bodyPr/>
          <a:lstStyle/>
          <a:p>
            <a:pPr marL="0" indent="0">
              <a:buNone/>
            </a:pPr>
            <a:r>
              <a:rPr lang="en-US" dirty="0"/>
              <a:t>This section is intended only for the Group Administrators, who will need to facilitate User activities.</a:t>
            </a:r>
          </a:p>
          <a:p>
            <a:pPr marL="0" indent="0">
              <a:buNone/>
            </a:pPr>
            <a:endParaRPr lang="en-US" dirty="0"/>
          </a:p>
          <a:p>
            <a:pPr marL="0" indent="0">
              <a:buNone/>
            </a:pPr>
            <a:r>
              <a:rPr lang="en-US" b="1" dirty="0"/>
              <a:t>At the end of this topic, you will be able to:</a:t>
            </a:r>
          </a:p>
          <a:p>
            <a:pPr>
              <a:buFont typeface="Ericsson Hilda Light" panose="00000600000000000000" pitchFamily="2" charset="0"/>
              <a:buChar char="—"/>
            </a:pPr>
            <a:r>
              <a:rPr lang="en-US" dirty="0"/>
              <a:t>Add a custom service</a:t>
            </a:r>
          </a:p>
          <a:p>
            <a:pPr>
              <a:buFont typeface="Ericsson Hilda Light" panose="00000600000000000000" pitchFamily="2" charset="0"/>
              <a:buChar char="—"/>
            </a:pPr>
            <a:r>
              <a:rPr lang="en-US" dirty="0"/>
              <a:t>Configure images for a custom service</a:t>
            </a:r>
          </a:p>
          <a:p>
            <a:pPr>
              <a:buFont typeface="Ericsson Hilda Light" panose="00000600000000000000" pitchFamily="2" charset="0"/>
              <a:buChar char="—"/>
            </a:pPr>
            <a:r>
              <a:rPr lang="en-US" dirty="0"/>
              <a:t>Create a manifest file to add a custom service</a:t>
            </a:r>
          </a:p>
          <a:p>
            <a:pPr>
              <a:buFont typeface="Ericsson Hilda Light" panose="00000600000000000000" pitchFamily="2" charset="0"/>
              <a:buChar char="—"/>
            </a:pPr>
            <a:r>
              <a:rPr lang="en-US" dirty="0"/>
              <a:t>Create Helm charts to add a custom service</a:t>
            </a:r>
          </a:p>
          <a:p>
            <a:pPr>
              <a:buFont typeface="Ericsson Hilda Light" panose="00000600000000000000" pitchFamily="2" charset="0"/>
              <a:buChar char="—"/>
            </a:pPr>
            <a:r>
              <a:rPr lang="en-US" dirty="0"/>
              <a:t>Deploy Helm charts from the CLI</a:t>
            </a:r>
          </a:p>
          <a:p>
            <a:pPr>
              <a:buFont typeface="Ericsson Hilda Light" panose="00000600000000000000" pitchFamily="2" charset="0"/>
              <a:buChar char="—"/>
            </a:pPr>
            <a:r>
              <a:rPr lang="en-US" dirty="0"/>
              <a:t>Add environments</a:t>
            </a:r>
          </a:p>
          <a:p>
            <a:pPr>
              <a:buFont typeface="Ericsson Hilda Light" panose="00000600000000000000" pitchFamily="2" charset="0"/>
              <a:buChar char="—"/>
            </a:pPr>
            <a:r>
              <a:rPr lang="en-US" dirty="0"/>
              <a:t>Add namespaces</a:t>
            </a:r>
          </a:p>
          <a:p>
            <a:pPr>
              <a:buFont typeface="Ericsson Hilda Light" panose="00000600000000000000" pitchFamily="2" charset="0"/>
              <a:buChar char="—"/>
            </a:pPr>
            <a:r>
              <a:rPr lang="en-US" dirty="0"/>
              <a:t>Add PVCs within a namespace</a:t>
            </a:r>
          </a:p>
          <a:p>
            <a:pPr>
              <a:buFont typeface="Ericsson Hilda Light" panose="00000600000000000000" pitchFamily="2" charset="0"/>
              <a:buChar char="—"/>
            </a:pPr>
            <a:r>
              <a:rPr lang="en-US" dirty="0"/>
              <a:t>Add volumes</a:t>
            </a:r>
          </a:p>
          <a:p>
            <a:pPr>
              <a:buFont typeface="Ericsson Hilda Light" panose="00000600000000000000" pitchFamily="2" charset="0"/>
              <a:buChar char="—"/>
            </a:pPr>
            <a:r>
              <a:rPr lang="en-US" dirty="0"/>
              <a:t>Edit volumes</a:t>
            </a:r>
          </a:p>
          <a:p>
            <a:pPr>
              <a:buFont typeface="Ericsson Hilda Light" panose="00000600000000000000" pitchFamily="2" charset="0"/>
              <a:buChar char="—"/>
            </a:pPr>
            <a:r>
              <a:rPr lang="en-US" dirty="0"/>
              <a:t>Share volumes with other groups</a:t>
            </a:r>
          </a:p>
          <a:p>
            <a:pPr>
              <a:buFont typeface="Ericsson Hilda Light" panose="00000600000000000000" pitchFamily="2" charset="0"/>
              <a:buChar char="—"/>
            </a:pPr>
            <a:r>
              <a:rPr lang="en-US" dirty="0"/>
              <a:t>Add User Groups</a:t>
            </a:r>
          </a:p>
          <a:p>
            <a:endParaRPr lang="en-GB" dirty="0"/>
          </a:p>
        </p:txBody>
      </p:sp>
      <p:sp>
        <p:nvSpPr>
          <p:cNvPr id="8" name="TextBox 7">
            <a:extLst>
              <a:ext uri="{FF2B5EF4-FFF2-40B4-BE49-F238E27FC236}">
                <a16:creationId xmlns:a16="http://schemas.microsoft.com/office/drawing/2014/main" id="{30D99637-9163-4471-A5AB-DA3F13F57D5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86938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9425" y="1449744"/>
            <a:ext cx="11233150" cy="4392612"/>
          </a:xfrm>
        </p:spPr>
        <p:txBody>
          <a:bodyPr/>
          <a:lstStyle/>
          <a:p>
            <a:pPr marL="0" indent="0">
              <a:buNone/>
            </a:pPr>
            <a:r>
              <a:rPr lang="en-US" sz="1200" dirty="0"/>
              <a:t>The following procedure will help you add a custom service to Group Specific category in the NSC platform.</a:t>
            </a:r>
          </a:p>
          <a:p>
            <a:pPr marL="285750" indent="-285750">
              <a:buFont typeface="+mj-lt"/>
              <a:buAutoNum type="arabicPeriod"/>
            </a:pPr>
            <a:endParaRPr lang="en-US" sz="1200" dirty="0"/>
          </a:p>
          <a:p>
            <a:pPr marL="285750" indent="-285750">
              <a:buFont typeface="+mj-lt"/>
              <a:buAutoNum type="arabicPeriod"/>
            </a:pPr>
            <a:r>
              <a:rPr lang="en-US" sz="1200" dirty="0"/>
              <a:t>Configure images for the custom service you want to add. To view the procedure, refer to the slide </a:t>
            </a:r>
            <a:r>
              <a:rPr lang="en-US" sz="1200" dirty="0">
                <a:hlinkClick r:id="rId3" action="ppaction://hlinksldjump"/>
              </a:rPr>
              <a:t>Configure images for a Custom Service</a:t>
            </a:r>
            <a:r>
              <a:rPr lang="en-US" sz="1200" dirty="0"/>
              <a:t>.</a:t>
            </a:r>
          </a:p>
          <a:p>
            <a:pPr marL="285750" indent="-285750">
              <a:buFont typeface="+mj-lt"/>
              <a:buAutoNum type="arabicPeriod"/>
            </a:pPr>
            <a:r>
              <a:rPr lang="en-US" sz="1200" dirty="0"/>
              <a:t>Create a </a:t>
            </a:r>
            <a:r>
              <a:rPr lang="en-US" sz="1200" dirty="0">
                <a:hlinkClick r:id="rId4" action="ppaction://hlinksldjump"/>
              </a:rPr>
              <a:t>manifest file </a:t>
            </a:r>
            <a:r>
              <a:rPr lang="en-US" sz="1200" dirty="0"/>
              <a:t>or </a:t>
            </a:r>
            <a:r>
              <a:rPr lang="en-US" sz="1200" dirty="0">
                <a:hlinkClick r:id="rId5" action="ppaction://hlinksldjump"/>
              </a:rPr>
              <a:t>Helm charts </a:t>
            </a:r>
            <a:r>
              <a:rPr lang="en-US" sz="1200" dirty="0"/>
              <a:t>for the custom service.</a:t>
            </a:r>
          </a:p>
          <a:p>
            <a:pPr marL="285750" indent="-285750">
              <a:buFont typeface="+mj-lt"/>
              <a:buAutoNum type="arabicPeriod"/>
            </a:pPr>
            <a:r>
              <a:rPr lang="en-US" sz="1200" dirty="0"/>
              <a:t>Log on to the NSC platform as a Group Administrator.</a:t>
            </a:r>
          </a:p>
          <a:p>
            <a:pPr marL="285750" indent="-285750">
              <a:buFont typeface="+mj-lt"/>
              <a:buAutoNum type="arabicPeriod"/>
            </a:pPr>
            <a:r>
              <a:rPr lang="en-GB" sz="1200" dirty="0"/>
              <a:t>Navigate to</a:t>
            </a:r>
            <a:r>
              <a:rPr lang="en-US" sz="1200" dirty="0"/>
              <a:t> the </a:t>
            </a:r>
            <a:r>
              <a:rPr lang="en-US" sz="1200" b="1" dirty="0"/>
              <a:t>Service Catalogue </a:t>
            </a:r>
            <a:r>
              <a:rPr lang="en-US" sz="1200" dirty="0"/>
              <a:t>tab on the left menu.</a:t>
            </a:r>
          </a:p>
          <a:p>
            <a:pPr marL="285750" indent="-285750">
              <a:buFont typeface="+mj-lt"/>
              <a:buAutoNum type="arabicPeriod"/>
            </a:pPr>
            <a:r>
              <a:rPr lang="en-US" sz="1200" dirty="0"/>
              <a:t>Under the </a:t>
            </a:r>
            <a:r>
              <a:rPr lang="en-US" sz="1200" b="1" dirty="0"/>
              <a:t>Group Specific </a:t>
            </a:r>
            <a:r>
              <a:rPr lang="en-US" sz="1200" dirty="0"/>
              <a:t>section, click </a:t>
            </a:r>
            <a:r>
              <a:rPr lang="en-US" sz="1200" b="1" dirty="0"/>
              <a:t>Add</a:t>
            </a:r>
            <a:r>
              <a:rPr lang="en-US" sz="1200" dirty="0"/>
              <a:t>.</a:t>
            </a:r>
          </a:p>
          <a:p>
            <a:pPr marL="285750" indent="-285750">
              <a:buFont typeface="+mj-lt"/>
              <a:buAutoNum type="arabicPeriod"/>
            </a:pPr>
            <a:endParaRPr lang="en-US" sz="1200" dirty="0"/>
          </a:p>
          <a:p>
            <a:pPr marL="285750" indent="-285750">
              <a:buFont typeface="+mj-lt"/>
              <a:buAutoNum type="arabicPeriod"/>
            </a:pPr>
            <a:endParaRPr lang="en-US" sz="1200" dirty="0"/>
          </a:p>
          <a:p>
            <a:pPr marL="285750" indent="-285750">
              <a:buFont typeface="+mj-lt"/>
              <a:buAutoNum type="arabicPeriod"/>
            </a:pPr>
            <a:endParaRPr lang="en-US" sz="1200" dirty="0"/>
          </a:p>
          <a:p>
            <a:pPr marL="285750" indent="-285750">
              <a:buFont typeface="+mj-lt"/>
              <a:buAutoNum type="arabicPeriod"/>
            </a:pPr>
            <a:endParaRPr lang="en-US" sz="1200" dirty="0"/>
          </a:p>
          <a:p>
            <a:pPr marL="0" indent="0">
              <a:buNone/>
            </a:pPr>
            <a:endParaRPr lang="en-GB" sz="1200" dirty="0"/>
          </a:p>
          <a:p>
            <a:pPr marL="0" indent="0">
              <a:buNone/>
            </a:pPr>
            <a:r>
              <a:rPr lang="en-US" dirty="0"/>
              <a:t>	</a:t>
            </a:r>
            <a:endParaRPr lang="en-GB" dirty="0"/>
          </a:p>
        </p:txBody>
      </p:sp>
      <p:sp>
        <p:nvSpPr>
          <p:cNvPr id="3" name="Title 2"/>
          <p:cNvSpPr>
            <a:spLocks noGrp="1"/>
          </p:cNvSpPr>
          <p:nvPr>
            <p:ph type="title"/>
          </p:nvPr>
        </p:nvSpPr>
        <p:spPr>
          <a:xfrm>
            <a:off x="479425" y="476250"/>
            <a:ext cx="9980028"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a custom service</a:t>
            </a:r>
            <a:endParaRPr lang="en-GB" sz="3600" dirty="0"/>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pic>
        <p:nvPicPr>
          <p:cNvPr id="16" name="Picture 15"/>
          <p:cNvPicPr/>
          <p:nvPr/>
        </p:nvPicPr>
        <p:blipFill rotWithShape="1">
          <a:blip r:embed="rId6">
            <a:extLst>
              <a:ext uri="{28A0092B-C50C-407E-A947-70E740481C1C}">
                <a14:useLocalDpi xmlns:a14="http://schemas.microsoft.com/office/drawing/2010/main" val="0"/>
              </a:ext>
            </a:extLst>
          </a:blip>
          <a:srcRect b="58078"/>
          <a:stretch/>
        </p:blipFill>
        <p:spPr>
          <a:xfrm>
            <a:off x="824141" y="3103102"/>
            <a:ext cx="5731510" cy="798621"/>
          </a:xfrm>
          <a:prstGeom prst="rect">
            <a:avLst/>
          </a:prstGeom>
          <a:ln>
            <a:solidFill>
              <a:schemeClr val="tx2">
                <a:lumMod val="75000"/>
                <a:lumOff val="25000"/>
              </a:schemeClr>
            </a:solidFill>
          </a:ln>
        </p:spPr>
      </p:pic>
      <p:sp>
        <p:nvSpPr>
          <p:cNvPr id="17" name="Rectangle 16"/>
          <p:cNvSpPr/>
          <p:nvPr/>
        </p:nvSpPr>
        <p:spPr bwMode="auto">
          <a:xfrm>
            <a:off x="3803222" y="3317690"/>
            <a:ext cx="575032" cy="17440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8" name="Rectangle 17"/>
          <p:cNvSpPr/>
          <p:nvPr/>
        </p:nvSpPr>
        <p:spPr bwMode="auto">
          <a:xfrm>
            <a:off x="5993972" y="3378039"/>
            <a:ext cx="498832" cy="114053"/>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6" name="TextBox 25"/>
          <p:cNvSpPr txBox="1"/>
          <p:nvPr/>
        </p:nvSpPr>
        <p:spPr bwMode="auto">
          <a:xfrm>
            <a:off x="785911" y="4219167"/>
            <a:ext cx="4327641"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US" sz="1200" dirty="0"/>
              <a:t>Please move to the next slide for the next step in the procedure.</a:t>
            </a:r>
          </a:p>
          <a:p>
            <a:pPr algn="l">
              <a:buClr>
                <a:schemeClr val="tx1"/>
              </a:buClr>
            </a:pPr>
            <a:endParaRPr lang="en-US" sz="1200" dirty="0"/>
          </a:p>
        </p:txBody>
      </p:sp>
      <p:sp>
        <p:nvSpPr>
          <p:cNvPr id="20" name="TextBox 19">
            <a:extLst>
              <a:ext uri="{FF2B5EF4-FFF2-40B4-BE49-F238E27FC236}">
                <a16:creationId xmlns:a16="http://schemas.microsoft.com/office/drawing/2014/main" id="{8A8232ED-BBD4-4C42-BBAC-61F7222B1E2A}"/>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pic>
        <p:nvPicPr>
          <p:cNvPr id="22" name="Picture Placeholder 31">
            <a:extLst>
              <a:ext uri="{FF2B5EF4-FFF2-40B4-BE49-F238E27FC236}">
                <a16:creationId xmlns:a16="http://schemas.microsoft.com/office/drawing/2014/main" id="{A47B224F-B23B-4D3A-986C-DC24053B66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530820" y="4180973"/>
            <a:ext cx="276357" cy="276357"/>
          </a:xfrm>
          <a:prstGeom prst="rect">
            <a:avLst/>
          </a:prstGeom>
        </p:spPr>
      </p:pic>
    </p:spTree>
    <p:extLst>
      <p:ext uri="{BB962C8B-B14F-4D97-AF65-F5344CB8AC3E}">
        <p14:creationId xmlns:p14="http://schemas.microsoft.com/office/powerpoint/2010/main" val="387437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9425" y="1249712"/>
            <a:ext cx="11233150" cy="4392612"/>
          </a:xfrm>
        </p:spPr>
        <p:txBody>
          <a:bodyPr/>
          <a:lstStyle/>
          <a:p>
            <a:pPr marL="285750" indent="-285750">
              <a:buFont typeface="+mj-lt"/>
              <a:buAutoNum type="arabicPeriod" startAt="6"/>
            </a:pPr>
            <a:r>
              <a:rPr lang="en-US" sz="1200" dirty="0"/>
              <a:t>Add appropriate details and click </a:t>
            </a:r>
            <a:r>
              <a:rPr lang="en-US" sz="1200" b="1" dirty="0"/>
              <a:t>Submit Form</a:t>
            </a:r>
            <a:r>
              <a:rPr lang="en-US" sz="1200" dirty="0"/>
              <a:t>.</a:t>
            </a:r>
          </a:p>
          <a:p>
            <a:pPr marL="2976563" lvl="7" indent="-333375">
              <a:buFont typeface="Ericsson Hilda" panose="00000500000000000000" pitchFamily="2" charset="0"/>
              <a:buChar char="—"/>
            </a:pPr>
            <a:r>
              <a:rPr lang="en-US" sz="1200" dirty="0"/>
              <a:t>Enter a unique </a:t>
            </a:r>
            <a:r>
              <a:rPr lang="en-US" sz="1200" b="1" dirty="0"/>
              <a:t>Service Name. </a:t>
            </a:r>
            <a:r>
              <a:rPr lang="en-US" sz="1200" dirty="0"/>
              <a:t>Ensure that the name does not contain spaces or special characters.</a:t>
            </a:r>
          </a:p>
          <a:p>
            <a:pPr marL="2976563" lvl="7" indent="-333375">
              <a:buFont typeface="Ericsson Hilda" panose="00000500000000000000" pitchFamily="2" charset="0"/>
              <a:buChar char="—"/>
            </a:pPr>
            <a:r>
              <a:rPr lang="en-US" sz="1200" dirty="0"/>
              <a:t>If you are using Helm chart for your custom service, enter the name of the .tgz file in the </a:t>
            </a:r>
            <a:r>
              <a:rPr lang="en-US" sz="1200" b="1" dirty="0"/>
              <a:t>Helm Chart </a:t>
            </a:r>
            <a:r>
              <a:rPr lang="en-US" sz="1200" dirty="0"/>
              <a:t>field.</a:t>
            </a:r>
          </a:p>
          <a:p>
            <a:pPr marL="2976563" lvl="7"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r>
              <a:rPr lang="en-US" sz="1200" dirty="0"/>
              <a:t>If you are using a manifest file for your custom service, click </a:t>
            </a:r>
            <a:r>
              <a:rPr lang="en-US" sz="1200" b="1" dirty="0"/>
              <a:t>Upload Manifest File</a:t>
            </a:r>
            <a:r>
              <a:rPr lang="en-US" sz="1200" dirty="0"/>
              <a:t> and select a Kubernetes manifest file. </a:t>
            </a:r>
          </a:p>
          <a:p>
            <a:pPr marL="2976563" lvl="7" indent="-333375">
              <a:buFont typeface="Ericsson Hilda" panose="00000500000000000000" pitchFamily="2" charset="0"/>
              <a:buChar char="—"/>
            </a:pPr>
            <a:r>
              <a:rPr lang="en-US" sz="1200" dirty="0"/>
              <a:t>	</a:t>
            </a:r>
          </a:p>
          <a:p>
            <a:pPr marL="2976563" lvl="7"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r>
              <a:rPr lang="en-US" sz="1200" dirty="0"/>
              <a:t>In the </a:t>
            </a:r>
            <a:r>
              <a:rPr lang="en-US" sz="1200" b="1" dirty="0"/>
              <a:t>Exposed Service Name</a:t>
            </a:r>
            <a:r>
              <a:rPr lang="en-US" sz="1200" dirty="0"/>
              <a:t> field, enter the service name inside the manifest that should be exposed as link in the deployments. Leave this field blank if no service is to be exposed.</a:t>
            </a:r>
          </a:p>
          <a:p>
            <a:pPr marL="2976563" lvl="6" indent="-333375">
              <a:buFont typeface="Ericsson Hilda" panose="00000500000000000000" pitchFamily="2" charset="0"/>
              <a:buChar char="—"/>
            </a:pPr>
            <a:endParaRPr lang="en-US" sz="1200" dirty="0"/>
          </a:p>
          <a:p>
            <a:pPr marL="2976563" lvl="6"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r>
              <a:rPr lang="en-US" sz="1200" dirty="0"/>
              <a:t>Select the </a:t>
            </a:r>
            <a:r>
              <a:rPr lang="en-US" sz="1200" b="1" dirty="0"/>
              <a:t>Storage Type </a:t>
            </a:r>
            <a:r>
              <a:rPr lang="en-US" sz="1200" dirty="0"/>
              <a:t>(</a:t>
            </a:r>
            <a:r>
              <a:rPr lang="en-US" sz="1200" b="1" dirty="0" err="1"/>
              <a:t>mapr</a:t>
            </a:r>
            <a:r>
              <a:rPr lang="en-US" sz="1200" dirty="0"/>
              <a:t>/</a:t>
            </a:r>
            <a:r>
              <a:rPr lang="en-US" sz="1200" b="1" dirty="0"/>
              <a:t>quobyte</a:t>
            </a:r>
            <a:r>
              <a:rPr lang="en-US" sz="1200" dirty="0"/>
              <a:t>) appropriate for your needs.</a:t>
            </a:r>
          </a:p>
          <a:p>
            <a:pPr marL="2976563" lvl="6" indent="-333375">
              <a:buFont typeface="Ericsson Hilda" panose="00000500000000000000" pitchFamily="2" charset="0"/>
              <a:buChar char="—"/>
            </a:pPr>
            <a:endParaRPr lang="en-US" sz="1200" dirty="0"/>
          </a:p>
          <a:p>
            <a:pPr marL="2976563" lvl="6" indent="-333375">
              <a:buFont typeface="Ericsson Hilda" panose="00000500000000000000" pitchFamily="2" charset="0"/>
              <a:buChar char="—"/>
            </a:pPr>
            <a:endParaRPr lang="en-US" sz="1200" dirty="0"/>
          </a:p>
          <a:p>
            <a:pPr marL="2976563" lvl="7" indent="-333375">
              <a:buFont typeface="Ericsson Hilda" panose="00000500000000000000" pitchFamily="2" charset="0"/>
              <a:buChar char="—"/>
            </a:pPr>
            <a:r>
              <a:rPr lang="en-US" sz="1200" dirty="0"/>
              <a:t>Enter a </a:t>
            </a:r>
            <a:r>
              <a:rPr lang="en-US" sz="1200" b="1" dirty="0"/>
              <a:t>Description</a:t>
            </a:r>
            <a:r>
              <a:rPr lang="en-US" sz="1200" dirty="0"/>
              <a:t> for the service.</a:t>
            </a:r>
          </a:p>
          <a:p>
            <a:pPr marL="2976563" lvl="7" indent="-333375">
              <a:buFont typeface="Ericsson Hilda" panose="00000500000000000000" pitchFamily="2" charset="0"/>
              <a:buChar char="—"/>
            </a:pPr>
            <a:r>
              <a:rPr lang="en-US" sz="1200" dirty="0"/>
              <a:t>In the </a:t>
            </a:r>
            <a:r>
              <a:rPr lang="en-US" sz="1200" b="1" dirty="0"/>
              <a:t>Group</a:t>
            </a:r>
            <a:r>
              <a:rPr lang="en-US" sz="1200" dirty="0"/>
              <a:t> field, select the group for which you are adding the service.</a:t>
            </a:r>
          </a:p>
          <a:p>
            <a:pPr marL="2185988" lvl="6" indent="0">
              <a:buNone/>
            </a:pPr>
            <a:endParaRPr lang="en-US" sz="1200" dirty="0"/>
          </a:p>
          <a:p>
            <a:pPr marL="285750" indent="-285750">
              <a:buFont typeface="+mj-lt"/>
              <a:buAutoNum type="arabicPeriod" startAt="6"/>
            </a:pPr>
            <a:endParaRPr lang="en-US" sz="1200" dirty="0"/>
          </a:p>
          <a:p>
            <a:pPr marL="0" indent="0">
              <a:buNone/>
            </a:pPr>
            <a:endParaRPr lang="en-GB" sz="1200" dirty="0"/>
          </a:p>
          <a:p>
            <a:pPr marL="0" indent="0">
              <a:buNone/>
            </a:pPr>
            <a:r>
              <a:rPr lang="en-US" dirty="0"/>
              <a:t>	</a:t>
            </a:r>
            <a:endParaRPr lang="en-GB" dirty="0"/>
          </a:p>
        </p:txBody>
      </p:sp>
      <p:sp>
        <p:nvSpPr>
          <p:cNvPr id="3" name="Title 2"/>
          <p:cNvSpPr>
            <a:spLocks noGrp="1"/>
          </p:cNvSpPr>
          <p:nvPr>
            <p:ph type="title"/>
          </p:nvPr>
        </p:nvSpPr>
        <p:spPr>
          <a:xfrm>
            <a:off x="479425" y="476250"/>
            <a:ext cx="9980028"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a custom service (contd.)</a:t>
            </a:r>
            <a:endParaRPr lang="en-GB" sz="3600" dirty="0"/>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4" name="TextBox 3"/>
          <p:cNvSpPr txBox="1"/>
          <p:nvPr/>
        </p:nvSpPr>
        <p:spPr bwMode="auto">
          <a:xfrm>
            <a:off x="3776342" y="4375391"/>
            <a:ext cx="7504802"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b="1" dirty="0"/>
              <a:t>Exposed Service Name</a:t>
            </a:r>
            <a:r>
              <a:rPr lang="en-US" sz="1200" dirty="0"/>
              <a:t> and </a:t>
            </a:r>
            <a:r>
              <a:rPr lang="en-US" sz="1200" b="1" dirty="0"/>
              <a:t>Storage Type </a:t>
            </a:r>
            <a:r>
              <a:rPr lang="en-US" sz="1200" dirty="0"/>
              <a:t>mentioned in the manifest file should be same as that mentioned in the fields. </a:t>
            </a:r>
            <a:endParaRPr lang="en-GB" sz="1200" dirty="0"/>
          </a:p>
        </p:txBody>
      </p:sp>
      <p:sp>
        <p:nvSpPr>
          <p:cNvPr id="23" name="TextBox 22"/>
          <p:cNvSpPr txBox="1"/>
          <p:nvPr/>
        </p:nvSpPr>
        <p:spPr bwMode="auto">
          <a:xfrm>
            <a:off x="3776342" y="3683861"/>
            <a:ext cx="7504802"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While deploying two or more services, enter the names of the services separated by commas. There should be no space between the </a:t>
            </a:r>
            <a:r>
              <a:rPr lang="en-US" sz="1200" b="1" dirty="0"/>
              <a:t>Exposed Service Names</a:t>
            </a:r>
            <a:r>
              <a:rPr lang="en-US" sz="1200" dirty="0"/>
              <a:t>.</a:t>
            </a:r>
            <a:endParaRPr lang="en-GB" sz="1200" dirty="0"/>
          </a:p>
        </p:txBody>
      </p:sp>
      <p:sp>
        <p:nvSpPr>
          <p:cNvPr id="10" name="TextBox 9">
            <a:extLst>
              <a:ext uri="{FF2B5EF4-FFF2-40B4-BE49-F238E27FC236}">
                <a16:creationId xmlns:a16="http://schemas.microsoft.com/office/drawing/2014/main" id="{C1580F53-38A4-4972-9F04-371CF2D3A536}"/>
              </a:ext>
            </a:extLst>
          </p:cNvPr>
          <p:cNvSpPr txBox="1"/>
          <p:nvPr/>
        </p:nvSpPr>
        <p:spPr bwMode="auto">
          <a:xfrm>
            <a:off x="3755273" y="2622998"/>
            <a:ext cx="7525872" cy="73866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For reference, download the sample manifest file available below this field and modify the file to suit your needs. To learn more about manifest files and how to modify the sample manifest file, refer to the slides on </a:t>
            </a:r>
            <a:r>
              <a:rPr lang="en-US" sz="1200" dirty="0">
                <a:hlinkClick r:id="rId3" action="ppaction://hlinksldjump"/>
              </a:rPr>
              <a:t>Create Manifest File to Add a Custom Service</a:t>
            </a:r>
            <a:r>
              <a:rPr lang="en-US" sz="1200" dirty="0"/>
              <a:t>. To add a custom service, you can either use a manifest file or Helm charts.</a:t>
            </a:r>
          </a:p>
          <a:p>
            <a:pPr algn="l">
              <a:buClr>
                <a:schemeClr val="tx1"/>
              </a:buClr>
            </a:pPr>
            <a:endParaRPr lang="en-US" sz="1200" dirty="0"/>
          </a:p>
        </p:txBody>
      </p:sp>
      <p:sp>
        <p:nvSpPr>
          <p:cNvPr id="26" name="TextBox 25">
            <a:extLst>
              <a:ext uri="{FF2B5EF4-FFF2-40B4-BE49-F238E27FC236}">
                <a16:creationId xmlns:a16="http://schemas.microsoft.com/office/drawing/2014/main" id="{76A0775A-8A6F-446F-AEBD-0514829A25AE}"/>
              </a:ext>
            </a:extLst>
          </p:cNvPr>
          <p:cNvSpPr txBox="1"/>
          <p:nvPr/>
        </p:nvSpPr>
        <p:spPr bwMode="auto">
          <a:xfrm>
            <a:off x="3739557" y="1955462"/>
            <a:ext cx="7541587" cy="37533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To learn more about Helm charts and how to use Helm charts for your custom service, refer to the slides on </a:t>
            </a:r>
            <a:r>
              <a:rPr lang="en-US" sz="1200" dirty="0">
                <a:hlinkClick r:id="rId4" action="ppaction://hlinksldjump"/>
              </a:rPr>
              <a:t>Create Helm Charts to Add a Custom Service</a:t>
            </a:r>
            <a:r>
              <a:rPr lang="en-US" sz="1200" dirty="0"/>
              <a:t>.</a:t>
            </a:r>
            <a:endParaRPr lang="en-GB" sz="1200" dirty="0"/>
          </a:p>
        </p:txBody>
      </p:sp>
      <p:pic>
        <p:nvPicPr>
          <p:cNvPr id="11" name="Picture 10">
            <a:extLst>
              <a:ext uri="{FF2B5EF4-FFF2-40B4-BE49-F238E27FC236}">
                <a16:creationId xmlns:a16="http://schemas.microsoft.com/office/drawing/2014/main" id="{4CF042D9-2BD1-42CC-A86C-6840661434EF}"/>
              </a:ext>
            </a:extLst>
          </p:cNvPr>
          <p:cNvPicPr>
            <a:picLocks noChangeAspect="1"/>
          </p:cNvPicPr>
          <p:nvPr/>
        </p:nvPicPr>
        <p:blipFill>
          <a:blip r:embed="rId5"/>
          <a:stretch>
            <a:fillRect/>
          </a:stretch>
        </p:blipFill>
        <p:spPr>
          <a:xfrm>
            <a:off x="820680" y="1557338"/>
            <a:ext cx="2057400" cy="4436760"/>
          </a:xfrm>
          <a:prstGeom prst="rect">
            <a:avLst/>
          </a:prstGeom>
          <a:ln>
            <a:solidFill>
              <a:schemeClr val="tx2">
                <a:lumMod val="75000"/>
                <a:lumOff val="25000"/>
              </a:schemeClr>
            </a:solidFill>
          </a:ln>
        </p:spPr>
      </p:pic>
      <p:sp>
        <p:nvSpPr>
          <p:cNvPr id="20" name="Rectangle 19"/>
          <p:cNvSpPr/>
          <p:nvPr/>
        </p:nvSpPr>
        <p:spPr bwMode="auto">
          <a:xfrm>
            <a:off x="1027897" y="5676527"/>
            <a:ext cx="639387" cy="22683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5" name="TextBox 24">
            <a:extLst>
              <a:ext uri="{FF2B5EF4-FFF2-40B4-BE49-F238E27FC236}">
                <a16:creationId xmlns:a16="http://schemas.microsoft.com/office/drawing/2014/main" id="{EDDEA8A0-6B14-451E-A285-D117A65BEF69}"/>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pic>
        <p:nvPicPr>
          <p:cNvPr id="17" name="Picture Placeholder 31">
            <a:extLst>
              <a:ext uri="{FF2B5EF4-FFF2-40B4-BE49-F238E27FC236}">
                <a16:creationId xmlns:a16="http://schemas.microsoft.com/office/drawing/2014/main" id="{A2998DD9-8BC0-4127-95C4-CE419D541C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3498425" y="1981872"/>
            <a:ext cx="276357" cy="276357"/>
          </a:xfrm>
          <a:prstGeom prst="rect">
            <a:avLst/>
          </a:prstGeom>
        </p:spPr>
      </p:pic>
      <p:pic>
        <p:nvPicPr>
          <p:cNvPr id="27" name="Picture Placeholder 31">
            <a:extLst>
              <a:ext uri="{FF2B5EF4-FFF2-40B4-BE49-F238E27FC236}">
                <a16:creationId xmlns:a16="http://schemas.microsoft.com/office/drawing/2014/main" id="{E929E480-8EFC-4FDB-8BAB-E22E94CA7D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3499601" y="2696939"/>
            <a:ext cx="276357" cy="276357"/>
          </a:xfrm>
          <a:prstGeom prst="rect">
            <a:avLst/>
          </a:prstGeom>
        </p:spPr>
      </p:pic>
      <p:pic>
        <p:nvPicPr>
          <p:cNvPr id="28" name="Picture Placeholder 31">
            <a:extLst>
              <a:ext uri="{FF2B5EF4-FFF2-40B4-BE49-F238E27FC236}">
                <a16:creationId xmlns:a16="http://schemas.microsoft.com/office/drawing/2014/main" id="{661E8AAC-F0EC-4F45-A6D0-BAA93DF266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3494519" y="3705815"/>
            <a:ext cx="276357" cy="276357"/>
          </a:xfrm>
          <a:prstGeom prst="rect">
            <a:avLst/>
          </a:prstGeom>
        </p:spPr>
      </p:pic>
      <p:pic>
        <p:nvPicPr>
          <p:cNvPr id="29" name="Picture Placeholder 31">
            <a:extLst>
              <a:ext uri="{FF2B5EF4-FFF2-40B4-BE49-F238E27FC236}">
                <a16:creationId xmlns:a16="http://schemas.microsoft.com/office/drawing/2014/main" id="{FA00DC78-624A-4F27-8CEB-AC7F607C1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3483886" y="4377867"/>
            <a:ext cx="276357" cy="276357"/>
          </a:xfrm>
          <a:prstGeom prst="rect">
            <a:avLst/>
          </a:prstGeom>
        </p:spPr>
      </p:pic>
    </p:spTree>
    <p:extLst>
      <p:ext uri="{BB962C8B-B14F-4D97-AF65-F5344CB8AC3E}">
        <p14:creationId xmlns:p14="http://schemas.microsoft.com/office/powerpoint/2010/main" val="586100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9425" y="1470526"/>
            <a:ext cx="11233150" cy="5046161"/>
          </a:xfrm>
        </p:spPr>
        <p:txBody>
          <a:bodyPr/>
          <a:lstStyle/>
          <a:p>
            <a:pPr marL="287338" indent="-287338">
              <a:buFont typeface="+mj-lt"/>
              <a:buAutoNum type="arabicPeriod" startAt="7"/>
            </a:pPr>
            <a:r>
              <a:rPr lang="en-US" sz="1200" dirty="0"/>
              <a:t>A message indicate successful onboarding of the service is displayed.</a:t>
            </a:r>
          </a:p>
          <a:p>
            <a:pPr marL="287338" indent="-287338">
              <a:buFont typeface="+mj-lt"/>
              <a:buAutoNum type="arabicPeriod" startAt="7"/>
            </a:pPr>
            <a:endParaRPr lang="en-US" sz="1200" dirty="0"/>
          </a:p>
          <a:p>
            <a:pPr marL="287338" indent="-287338">
              <a:buFont typeface="+mj-lt"/>
              <a:buAutoNum type="arabicPeriod" startAt="7"/>
            </a:pPr>
            <a:endParaRPr lang="en-US" sz="1200" dirty="0"/>
          </a:p>
          <a:p>
            <a:pPr marL="287338" indent="-287338">
              <a:buFont typeface="+mj-lt"/>
              <a:buAutoNum type="arabicPeriod" startAt="7"/>
            </a:pPr>
            <a:endParaRPr lang="en-US" sz="1200" dirty="0"/>
          </a:p>
          <a:p>
            <a:pPr marL="287338" indent="-287338">
              <a:buFont typeface="+mj-lt"/>
              <a:buAutoNum type="arabicPeriod" startAt="7"/>
            </a:pPr>
            <a:r>
              <a:rPr lang="en-US" sz="1200" dirty="0"/>
              <a:t>The service is ready for deployment now.</a:t>
            </a:r>
          </a:p>
          <a:p>
            <a:pPr marL="287338" indent="-287338">
              <a:buFont typeface="+mj-lt"/>
              <a:buAutoNum type="arabicPeriod" startAt="7"/>
            </a:pPr>
            <a:endParaRPr lang="en-US" sz="1200" dirty="0"/>
          </a:p>
          <a:p>
            <a:pPr marL="287338" indent="-287338">
              <a:buFont typeface="+mj-lt"/>
              <a:buAutoNum type="arabicPeriod" startAt="7"/>
            </a:pPr>
            <a:endParaRPr lang="en-US" sz="1200" dirty="0"/>
          </a:p>
          <a:p>
            <a:pPr marL="287338" indent="-287338">
              <a:buFont typeface="+mj-lt"/>
              <a:buAutoNum type="arabicPeriod" startAt="7"/>
            </a:pPr>
            <a:endParaRPr lang="en-US" sz="1200" dirty="0"/>
          </a:p>
        </p:txBody>
      </p:sp>
      <p:sp>
        <p:nvSpPr>
          <p:cNvPr id="2" name="Title 1"/>
          <p:cNvSpPr>
            <a:spLocks noGrp="1"/>
          </p:cNvSpPr>
          <p:nvPr>
            <p:ph type="title"/>
          </p:nvPr>
        </p:nvSpPr>
        <p:spPr>
          <a:xfrm>
            <a:off x="479424" y="476250"/>
            <a:ext cx="10236701" cy="52192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a custom service (contd.)</a:t>
            </a:r>
            <a:endParaRPr lang="en-GB"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29" t="9341" r="1155" b="13947"/>
          <a:stretch/>
        </p:blipFill>
        <p:spPr>
          <a:xfrm>
            <a:off x="832001" y="1742150"/>
            <a:ext cx="3360690" cy="448824"/>
          </a:xfrm>
          <a:prstGeom prst="rect">
            <a:avLst/>
          </a:prstGeom>
          <a:ln>
            <a:noFill/>
          </a:ln>
        </p:spPr>
      </p:pic>
      <p:pic>
        <p:nvPicPr>
          <p:cNvPr id="6" name="Picture 5">
            <a:extLst>
              <a:ext uri="{FF2B5EF4-FFF2-40B4-BE49-F238E27FC236}">
                <a16:creationId xmlns:a16="http://schemas.microsoft.com/office/drawing/2014/main" id="{2494F798-6418-4630-9FCE-0864E657D0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01" y="2663322"/>
            <a:ext cx="6400800" cy="2441963"/>
          </a:xfrm>
          <a:prstGeom prst="rect">
            <a:avLst/>
          </a:prstGeom>
          <a:ln>
            <a:solidFill>
              <a:schemeClr val="tx2">
                <a:lumMod val="75000"/>
                <a:lumOff val="25000"/>
              </a:schemeClr>
            </a:solidFill>
          </a:ln>
        </p:spPr>
      </p:pic>
      <p:sp>
        <p:nvSpPr>
          <p:cNvPr id="10" name="Rectangle 9">
            <a:extLst>
              <a:ext uri="{FF2B5EF4-FFF2-40B4-BE49-F238E27FC236}">
                <a16:creationId xmlns:a16="http://schemas.microsoft.com/office/drawing/2014/main" id="{755B831C-AB5C-4BA6-A534-0599F15AF880}"/>
              </a:ext>
            </a:extLst>
          </p:cNvPr>
          <p:cNvSpPr/>
          <p:nvPr/>
        </p:nvSpPr>
        <p:spPr bwMode="auto">
          <a:xfrm>
            <a:off x="5012979" y="3336505"/>
            <a:ext cx="1961027" cy="133842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4" name="TextBox 13">
            <a:extLst>
              <a:ext uri="{FF2B5EF4-FFF2-40B4-BE49-F238E27FC236}">
                <a16:creationId xmlns:a16="http://schemas.microsoft.com/office/drawing/2014/main" id="{916E05B5-9F72-4A4D-A54D-9EA0CCE67891}"/>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592199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4" y="476250"/>
            <a:ext cx="10802095"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Configure images for a custom service</a:t>
            </a:r>
          </a:p>
        </p:txBody>
      </p:sp>
      <p:sp>
        <p:nvSpPr>
          <p:cNvPr id="4" name="Content Placeholder 3"/>
          <p:cNvSpPr>
            <a:spLocks noGrp="1"/>
          </p:cNvSpPr>
          <p:nvPr>
            <p:ph sz="quarter" idx="10"/>
          </p:nvPr>
        </p:nvSpPr>
        <p:spPr>
          <a:xfrm>
            <a:off x="479425" y="1918839"/>
            <a:ext cx="11233150" cy="4392612"/>
          </a:xfrm>
        </p:spPr>
        <p:txBody>
          <a:bodyPr/>
          <a:lstStyle/>
          <a:p>
            <a:pPr marL="285750" indent="-285750">
              <a:buFont typeface="+mj-lt"/>
              <a:buAutoNum type="arabicPeriod"/>
            </a:pPr>
            <a:r>
              <a:rPr lang="en-US" sz="1200" dirty="0"/>
              <a:t>Configure images to the Docker registry. </a:t>
            </a:r>
          </a:p>
          <a:p>
            <a:pPr lvl="0">
              <a:buFont typeface="+mj-lt"/>
              <a:buAutoNum type="alphaLcParenR"/>
            </a:pPr>
            <a:r>
              <a:rPr lang="en-GB" sz="1200" dirty="0"/>
              <a:t>Create the following directory in your Linux machine.</a:t>
            </a:r>
          </a:p>
          <a:p>
            <a:pPr marL="0" indent="0">
              <a:buNone/>
            </a:pPr>
            <a:r>
              <a:rPr lang="en-US" sz="1200" dirty="0"/>
              <a:t>            </a:t>
            </a:r>
            <a:r>
              <a:rPr lang="en-US" sz="1200" dirty="0">
                <a:latin typeface="Courier New" panose="02070309020205020404" pitchFamily="49" charset="0"/>
                <a:cs typeface="Courier New" panose="02070309020205020404" pitchFamily="49" charset="0"/>
              </a:rPr>
              <a:t># /etc/docker/certs.d/nsc-registry.infra.ericsson.se:5000/</a:t>
            </a:r>
            <a:endParaRPr lang="en-GB" sz="1200" dirty="0">
              <a:latin typeface="Courier New" panose="02070309020205020404" pitchFamily="49" charset="0"/>
              <a:cs typeface="Courier New" panose="02070309020205020404" pitchFamily="49" charset="0"/>
            </a:endParaRPr>
          </a:p>
          <a:p>
            <a:pPr lvl="0">
              <a:buFont typeface="+mj-lt"/>
              <a:buAutoNum type="alphaLcParenR" startAt="2"/>
            </a:pPr>
            <a:r>
              <a:rPr lang="en-GB" sz="1200" dirty="0"/>
              <a:t>Copy the </a:t>
            </a:r>
            <a:r>
              <a:rPr lang="en-GB" sz="1200" dirty="0">
                <a:hlinkClick r:id="rId3"/>
              </a:rPr>
              <a:t>domain.crt</a:t>
            </a:r>
            <a:r>
              <a:rPr lang="en-GB" sz="1200" dirty="0">
                <a:hlinkClick r:id="rId4"/>
              </a:rPr>
              <a:t> </a:t>
            </a:r>
            <a:r>
              <a:rPr lang="en-GB" sz="1200" dirty="0"/>
              <a:t>file to the below folder: (if you face any issue in downloading the .crt file, download the .txt file and then rename it with the extension .crt.)</a:t>
            </a:r>
          </a:p>
          <a:p>
            <a:pPr marL="0" indent="0">
              <a:buNone/>
            </a:pPr>
            <a:r>
              <a:rPr lang="en-US" sz="1200" dirty="0"/>
              <a:t>            </a:t>
            </a:r>
            <a:r>
              <a:rPr lang="en-US" sz="1200" dirty="0">
                <a:latin typeface="Courier New" panose="02070309020205020404" pitchFamily="49" charset="0"/>
                <a:cs typeface="Courier New" panose="02070309020205020404" pitchFamily="49" charset="0"/>
              </a:rPr>
              <a:t>#/etc/docker/certs.d/nsc-registry.infra.ericsson.se\:5000/"</a:t>
            </a:r>
            <a:endParaRPr lang="en-GB" sz="1200" dirty="0">
              <a:latin typeface="Courier New" panose="02070309020205020404" pitchFamily="49" charset="0"/>
              <a:cs typeface="Courier New" panose="02070309020205020404" pitchFamily="49" charset="0"/>
            </a:endParaRPr>
          </a:p>
          <a:p>
            <a:pPr lvl="0">
              <a:buFont typeface="+mj-lt"/>
              <a:buAutoNum type="alphaLcParenR" startAt="3"/>
            </a:pPr>
            <a:r>
              <a:rPr lang="en-US" sz="1200" dirty="0"/>
              <a:t>Test if the certificate is working by pulling an example container image from the NSC Docker registry.</a:t>
            </a:r>
            <a:r>
              <a:rPr lang="en-GB" sz="1200" dirty="0"/>
              <a:t>.</a:t>
            </a:r>
          </a:p>
          <a:p>
            <a:pPr marL="0" indent="0">
              <a:buNone/>
            </a:pPr>
            <a:r>
              <a:rPr lang="en-US" sz="1200" dirty="0"/>
              <a:t>           </a:t>
            </a:r>
            <a:r>
              <a:rPr lang="en-US" sz="1200" dirty="0">
                <a:latin typeface="Courier New" panose="02070309020205020404" pitchFamily="49" charset="0"/>
                <a:cs typeface="Courier New" panose="02070309020205020404" pitchFamily="49" charset="0"/>
              </a:rPr>
              <a:t># docker pull nsc-registry.infra.ericsson.se:5000/nginx</a:t>
            </a:r>
            <a:endParaRPr lang="en-GB" sz="1200" dirty="0">
              <a:latin typeface="Courier New" panose="02070309020205020404" pitchFamily="49" charset="0"/>
              <a:cs typeface="Courier New" panose="02070309020205020404" pitchFamily="49" charset="0"/>
            </a:endParaRPr>
          </a:p>
          <a:p>
            <a:pPr lvl="0">
              <a:buFont typeface="+mj-lt"/>
              <a:buAutoNum type="alphaLcParenR" startAt="4"/>
            </a:pPr>
            <a:r>
              <a:rPr lang="en-US" sz="1200" dirty="0"/>
              <a:t>Tag and push your custom image to the NSC Docker registry. In the following example, a public-available Ubuntu image with the name </a:t>
            </a:r>
            <a:r>
              <a:rPr lang="en-US" sz="1200" b="1" dirty="0"/>
              <a:t>ubuntu </a:t>
            </a:r>
            <a:r>
              <a:rPr lang="en-US" sz="1200" dirty="0"/>
              <a:t>is being pulled, tagged as </a:t>
            </a:r>
            <a:r>
              <a:rPr lang="en-US" sz="1200" b="1" dirty="0"/>
              <a:t>testubuntu</a:t>
            </a:r>
            <a:r>
              <a:rPr lang="en-US" sz="1200" dirty="0"/>
              <a:t>, and pushed into the NSC Docker registry. For a custom-built image, only tagging and pushing is needed</a:t>
            </a:r>
            <a:r>
              <a:rPr lang="en-GB" sz="1200" dirty="0"/>
              <a:t>.</a:t>
            </a:r>
          </a:p>
          <a:p>
            <a:pPr marL="0" indent="0">
              <a:buNone/>
            </a:pPr>
            <a:r>
              <a:rPr lang="en-GB" sz="1200" dirty="0">
                <a:latin typeface="Courier New" panose="02070309020205020404" pitchFamily="49" charset="0"/>
                <a:cs typeface="Courier New" panose="02070309020205020404" pitchFamily="49" charset="0"/>
              </a:rPr>
              <a:t>    # docker pull ubuntu</a:t>
            </a:r>
          </a:p>
          <a:p>
            <a:pPr marL="0" indent="0">
              <a:buNone/>
            </a:pPr>
            <a:r>
              <a:rPr lang="en-GB" sz="1200" dirty="0">
                <a:latin typeface="Courier New" panose="02070309020205020404" pitchFamily="49" charset="0"/>
                <a:cs typeface="Courier New" panose="02070309020205020404" pitchFamily="49" charset="0"/>
              </a:rPr>
              <a:t>    # docker tag ubuntu nsc-registry.infra.ericsson.se:5000/testubuntu</a:t>
            </a:r>
          </a:p>
          <a:p>
            <a:pPr marL="0" indent="0">
              <a:buNone/>
            </a:pPr>
            <a:r>
              <a:rPr lang="en-GB" sz="1200" dirty="0">
                <a:latin typeface="Courier New" panose="02070309020205020404" pitchFamily="49" charset="0"/>
                <a:cs typeface="Courier New" panose="02070309020205020404" pitchFamily="49" charset="0"/>
              </a:rPr>
              <a:t>    # docker push nsc-registry.infra.ericsson.se:5000/testubuntu</a:t>
            </a:r>
          </a:p>
          <a:p>
            <a:pPr marL="228600" indent="-228600">
              <a:buFont typeface="+mj-lt"/>
              <a:buAutoNum type="arabicPeriod" startAt="2"/>
            </a:pPr>
            <a:r>
              <a:rPr lang="en-GB" sz="1200" dirty="0">
                <a:cs typeface="Courier New" panose="02070309020205020404" pitchFamily="49" charset="0"/>
              </a:rPr>
              <a:t>Add the custom service to the NSC platform and deploy. </a:t>
            </a:r>
          </a:p>
          <a:p>
            <a:pPr marL="0" indent="0">
              <a:buNone/>
            </a:pPr>
            <a:r>
              <a:rPr lang="en-GB" sz="1200" dirty="0">
                <a:cs typeface="Courier New" panose="02070309020205020404" pitchFamily="49" charset="0"/>
              </a:rPr>
              <a:t>        </a:t>
            </a:r>
            <a:endParaRPr lang="en-US" sz="1200" dirty="0"/>
          </a:p>
          <a:p>
            <a:pPr marL="457200" indent="-457200">
              <a:buFont typeface="+mj-lt"/>
              <a:buAutoNum type="arabicPeriod"/>
            </a:pPr>
            <a:endParaRPr lang="en-GB" dirty="0"/>
          </a:p>
        </p:txBody>
      </p:sp>
      <p:sp>
        <p:nvSpPr>
          <p:cNvPr id="2" name="TextBox 1"/>
          <p:cNvSpPr txBox="1"/>
          <p:nvPr/>
        </p:nvSpPr>
        <p:spPr bwMode="auto">
          <a:xfrm>
            <a:off x="490277" y="1272052"/>
            <a:ext cx="11233150" cy="56938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Before you deploy a custom service, you need to configure images to NSC Docker registry and then add the custom service to the NSC platform. The following steps will help you configure images for a custom service.</a:t>
            </a:r>
          </a:p>
          <a:p>
            <a:pPr algn="l">
              <a:buClr>
                <a:schemeClr val="tx1"/>
              </a:buClr>
            </a:pPr>
            <a:endParaRPr lang="en-GB" sz="900" dirty="0"/>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0" name="TextBox 9"/>
          <p:cNvSpPr txBox="1"/>
          <p:nvPr/>
        </p:nvSpPr>
        <p:spPr bwMode="auto">
          <a:xfrm>
            <a:off x="1075221" y="5095934"/>
            <a:ext cx="9954176"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200" dirty="0"/>
              <a:t>For tips on configuring images and deploying services, refer to the </a:t>
            </a:r>
            <a:r>
              <a:rPr lang="en-US" sz="1200" dirty="0">
                <a:hlinkClick r:id="rId5" action="ppaction://hlinksldjump"/>
              </a:rPr>
              <a:t>General Instructions for Deployment </a:t>
            </a:r>
            <a:r>
              <a:rPr lang="en-US" sz="1200" dirty="0"/>
              <a:t>slide. </a:t>
            </a:r>
            <a:endParaRPr lang="en-GB" sz="1200" dirty="0"/>
          </a:p>
        </p:txBody>
      </p:sp>
      <p:sp>
        <p:nvSpPr>
          <p:cNvPr id="5" name="TextBox 4"/>
          <p:cNvSpPr txBox="1"/>
          <p:nvPr/>
        </p:nvSpPr>
        <p:spPr bwMode="auto">
          <a:xfrm>
            <a:off x="1013835" y="5572440"/>
            <a:ext cx="10709592" cy="1846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GB" sz="1200" dirty="0">
                <a:cs typeface="Courier New" panose="02070309020205020404" pitchFamily="49" charset="0"/>
              </a:rPr>
              <a:t>You can use a </a:t>
            </a:r>
            <a:r>
              <a:rPr lang="en-GB" sz="1200" dirty="0">
                <a:cs typeface="Courier New" panose="02070309020205020404" pitchFamily="49" charset="0"/>
                <a:hlinkClick r:id="rId6" action="ppaction://hlinksldjump"/>
              </a:rPr>
              <a:t>manifest file</a:t>
            </a:r>
            <a:r>
              <a:rPr lang="en-GB" sz="1200" dirty="0">
                <a:cs typeface="Courier New" panose="02070309020205020404" pitchFamily="49" charset="0"/>
              </a:rPr>
              <a:t> or </a:t>
            </a:r>
            <a:r>
              <a:rPr lang="en-GB" sz="1200" dirty="0">
                <a:cs typeface="Courier New" panose="02070309020205020404" pitchFamily="49" charset="0"/>
                <a:hlinkClick r:id="rId7" action="ppaction://hlinksldjump"/>
              </a:rPr>
              <a:t>Helm charts </a:t>
            </a:r>
            <a:r>
              <a:rPr lang="en-GB" sz="1200" dirty="0">
                <a:cs typeface="Courier New" panose="02070309020205020404" pitchFamily="49" charset="0"/>
              </a:rPr>
              <a:t>to add a service. To learn how to add a custom service, refer to the slide </a:t>
            </a:r>
            <a:r>
              <a:rPr lang="en-GB" sz="1200" dirty="0">
                <a:cs typeface="Courier New" panose="02070309020205020404" pitchFamily="49" charset="0"/>
                <a:hlinkClick r:id="rId8" action="ppaction://hlinksldjump"/>
              </a:rPr>
              <a:t>Add a Custom Service</a:t>
            </a:r>
            <a:r>
              <a:rPr lang="en-GB" sz="1200" dirty="0">
                <a:cs typeface="Courier New" panose="02070309020205020404" pitchFamily="49" charset="0"/>
              </a:rPr>
              <a:t>. </a:t>
            </a:r>
            <a:endParaRPr lang="en-US" sz="1200" dirty="0"/>
          </a:p>
        </p:txBody>
      </p:sp>
      <p:sp>
        <p:nvSpPr>
          <p:cNvPr id="14" name="TextBox 13">
            <a:extLst>
              <a:ext uri="{FF2B5EF4-FFF2-40B4-BE49-F238E27FC236}">
                <a16:creationId xmlns:a16="http://schemas.microsoft.com/office/drawing/2014/main" id="{6826C908-F789-41D3-B42A-D4E537665E9A}"/>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9" action="ppaction://hlinksldjump"/>
              </a:rPr>
              <a:t>Back to index</a:t>
            </a:r>
            <a:endParaRPr lang="en-GB" sz="900" dirty="0">
              <a:solidFill>
                <a:schemeClr val="tx1"/>
              </a:solidFill>
            </a:endParaRPr>
          </a:p>
        </p:txBody>
      </p:sp>
      <p:pic>
        <p:nvPicPr>
          <p:cNvPr id="15" name="Picture Placeholder 31">
            <a:extLst>
              <a:ext uri="{FF2B5EF4-FFF2-40B4-BE49-F238E27FC236}">
                <a16:creationId xmlns:a16="http://schemas.microsoft.com/office/drawing/2014/main" id="{8B0CCC4F-C419-485F-8AF6-431A761B67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110" b="110"/>
          <a:stretch>
            <a:fillRect/>
          </a:stretch>
        </p:blipFill>
        <p:spPr>
          <a:xfrm>
            <a:off x="743768" y="5050088"/>
            <a:ext cx="276357" cy="276357"/>
          </a:xfrm>
          <a:prstGeom prst="rect">
            <a:avLst/>
          </a:prstGeom>
        </p:spPr>
      </p:pic>
      <p:pic>
        <p:nvPicPr>
          <p:cNvPr id="16" name="Picture Placeholder 31">
            <a:extLst>
              <a:ext uri="{FF2B5EF4-FFF2-40B4-BE49-F238E27FC236}">
                <a16:creationId xmlns:a16="http://schemas.microsoft.com/office/drawing/2014/main" id="{CC3E69ED-6EF4-40F7-AFDC-18B129F20E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110" b="110"/>
          <a:stretch>
            <a:fillRect/>
          </a:stretch>
        </p:blipFill>
        <p:spPr>
          <a:xfrm>
            <a:off x="743768" y="5515558"/>
            <a:ext cx="276357" cy="276357"/>
          </a:xfrm>
          <a:prstGeom prst="rect">
            <a:avLst/>
          </a:prstGeom>
        </p:spPr>
      </p:pic>
    </p:spTree>
    <p:extLst>
      <p:ext uri="{BB962C8B-B14F-4D97-AF65-F5344CB8AC3E}">
        <p14:creationId xmlns:p14="http://schemas.microsoft.com/office/powerpoint/2010/main" val="395292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9425" y="1328738"/>
            <a:ext cx="11233150" cy="4908549"/>
          </a:xfrm>
        </p:spPr>
        <p:txBody>
          <a:bodyPr/>
          <a:lstStyle/>
          <a:p>
            <a:pPr marL="0" indent="0">
              <a:buNone/>
            </a:pPr>
            <a:r>
              <a:rPr lang="en-US" sz="1400" dirty="0"/>
              <a:t>After you have configured images for a custom service, there are two ways to on board the custom service: manifest file and </a:t>
            </a:r>
            <a:r>
              <a:rPr lang="en-US" sz="1400" dirty="0">
                <a:hlinkClick r:id="rId3" action="ppaction://hlinksldjump"/>
              </a:rPr>
              <a:t>Helm charts</a:t>
            </a:r>
            <a:r>
              <a:rPr lang="en-US" sz="1400" dirty="0"/>
              <a:t>. </a:t>
            </a:r>
          </a:p>
          <a:p>
            <a:pPr marL="0" indent="0">
              <a:buNone/>
            </a:pPr>
            <a:endParaRPr lang="en-US" sz="1400" dirty="0"/>
          </a:p>
          <a:p>
            <a:pPr marL="0" indent="0">
              <a:buNone/>
            </a:pPr>
            <a:r>
              <a:rPr lang="en-US" sz="1600" b="1" dirty="0">
                <a:solidFill>
                  <a:srgbClr val="7030A0"/>
                </a:solidFill>
              </a:rPr>
              <a:t>What is a manifest file?</a:t>
            </a:r>
          </a:p>
          <a:p>
            <a:pPr marL="0" indent="0">
              <a:buNone/>
            </a:pPr>
            <a:r>
              <a:rPr lang="en-US" sz="1400" dirty="0"/>
              <a:t>A manifest file (usually written in YAML) stores all information (including resource-related information) that Kubernetes requires to deploy and manage an application. </a:t>
            </a:r>
          </a:p>
          <a:p>
            <a:pPr marL="0" indent="0">
              <a:buNone/>
            </a:pPr>
            <a:endParaRPr lang="en-US" sz="1400" dirty="0"/>
          </a:p>
          <a:p>
            <a:pPr marL="0" indent="0">
              <a:buNone/>
            </a:pPr>
            <a:r>
              <a:rPr lang="en-US" sz="1400" dirty="0"/>
              <a:t>The information stored in a manifest file may include:</a:t>
            </a:r>
          </a:p>
          <a:p>
            <a:pPr lvl="2">
              <a:buFont typeface="Symbol" panose="05050102010706020507" pitchFamily="18" charset="2"/>
              <a:buChar char=""/>
            </a:pPr>
            <a:r>
              <a:rPr lang="en-US" sz="1400" dirty="0"/>
              <a:t>What images and containers to run</a:t>
            </a:r>
          </a:p>
          <a:p>
            <a:pPr lvl="2">
              <a:buFont typeface="Symbol" panose="05050102010706020507" pitchFamily="18" charset="2"/>
              <a:buChar char=""/>
            </a:pPr>
            <a:r>
              <a:rPr lang="en-US" sz="1400" dirty="0"/>
              <a:t>Which network ports to publish</a:t>
            </a:r>
          </a:p>
          <a:p>
            <a:pPr lvl="2">
              <a:buFont typeface="Symbol" panose="05050102010706020507" pitchFamily="18" charset="2"/>
              <a:buChar char=""/>
            </a:pPr>
            <a:r>
              <a:rPr lang="en-US" sz="1400" dirty="0"/>
              <a:t>How to scale the app (up or down as demand requires)</a:t>
            </a:r>
          </a:p>
          <a:p>
            <a:pPr lvl="2">
              <a:buFont typeface="Symbol" panose="05050102010706020507" pitchFamily="18" charset="2"/>
              <a:buChar char=""/>
            </a:pPr>
            <a:r>
              <a:rPr lang="en-US" sz="1400" dirty="0"/>
              <a:t>How to perform rolling updates</a:t>
            </a:r>
          </a:p>
          <a:p>
            <a:pPr lvl="2">
              <a:buFont typeface="Symbol" panose="05050102010706020507" pitchFamily="18" charset="2"/>
              <a:buChar char=""/>
            </a:pPr>
            <a:r>
              <a:rPr lang="en-US" sz="1400" dirty="0"/>
              <a:t>How to perform rollbacks</a:t>
            </a:r>
          </a:p>
          <a:p>
            <a:pPr marL="0" indent="0">
              <a:buNone/>
            </a:pPr>
            <a:endParaRPr lang="en-US" sz="1600" b="1" dirty="0">
              <a:solidFill>
                <a:srgbClr val="7030A0"/>
              </a:solidFill>
            </a:endParaRPr>
          </a:p>
          <a:p>
            <a:pPr marL="0" indent="0">
              <a:buNone/>
            </a:pPr>
            <a:r>
              <a:rPr lang="en-US" sz="1400" dirty="0"/>
              <a:t>         Resources are created in NSC in the sequence mentioned in the manifest file.</a:t>
            </a:r>
          </a:p>
          <a:p>
            <a:pPr marL="0" indent="0">
              <a:buNone/>
            </a:pPr>
            <a:endParaRPr lang="en-US" sz="1400" dirty="0"/>
          </a:p>
          <a:p>
            <a:pPr marL="0" indent="0">
              <a:buNone/>
            </a:pPr>
            <a:endParaRPr lang="en-US" sz="1600" b="1" dirty="0">
              <a:solidFill>
                <a:srgbClr val="7030A0"/>
              </a:solidFill>
            </a:endParaRPr>
          </a:p>
        </p:txBody>
      </p:sp>
      <p:sp>
        <p:nvSpPr>
          <p:cNvPr id="4" name="Title 2"/>
          <p:cNvSpPr>
            <a:spLocks noGrp="1"/>
          </p:cNvSpPr>
          <p:nvPr>
            <p:ph type="title"/>
          </p:nvPr>
        </p:nvSpPr>
        <p:spPr>
          <a:xfrm>
            <a:off x="479424" y="476250"/>
            <a:ext cx="10802095" cy="609600"/>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a manifest file to add a custom service</a:t>
            </a:r>
          </a:p>
        </p:txBody>
      </p:sp>
      <p:sp>
        <p:nvSpPr>
          <p:cNvPr id="9" name="TextBox 8">
            <a:extLst>
              <a:ext uri="{FF2B5EF4-FFF2-40B4-BE49-F238E27FC236}">
                <a16:creationId xmlns:a16="http://schemas.microsoft.com/office/drawing/2014/main" id="{A37884E9-A28D-4505-A4A6-59AD12F24E0C}"/>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7" name="Picture Placeholder 31">
            <a:extLst>
              <a:ext uri="{FF2B5EF4-FFF2-40B4-BE49-F238E27FC236}">
                <a16:creationId xmlns:a16="http://schemas.microsoft.com/office/drawing/2014/main" id="{FF77CE0E-AB5D-4351-B7B1-2E69C5DF64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479424" y="4621150"/>
            <a:ext cx="276357" cy="276357"/>
          </a:xfrm>
          <a:prstGeom prst="rect">
            <a:avLst/>
          </a:prstGeom>
        </p:spPr>
      </p:pic>
    </p:spTree>
    <p:extLst>
      <p:ext uri="{BB962C8B-B14F-4D97-AF65-F5344CB8AC3E}">
        <p14:creationId xmlns:p14="http://schemas.microsoft.com/office/powerpoint/2010/main" val="775311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9425" y="1328738"/>
            <a:ext cx="11233150" cy="4908549"/>
          </a:xfrm>
        </p:spPr>
        <p:txBody>
          <a:bodyPr/>
          <a:lstStyle/>
          <a:p>
            <a:pPr marL="0" indent="0">
              <a:buNone/>
            </a:pPr>
            <a:r>
              <a:rPr lang="en-US" sz="1400" dirty="0"/>
              <a:t>The following steps will help you modify the sample manifest file to meet your requirements. Sample manifest files are available in the </a:t>
            </a:r>
            <a:r>
              <a:rPr lang="en-US" sz="1400" dirty="0">
                <a:hlinkClick r:id="rId3" action="ppaction://hlinksldjump"/>
              </a:rPr>
              <a:t>Add Service </a:t>
            </a:r>
            <a:r>
              <a:rPr lang="en-US" sz="1400" dirty="0"/>
              <a:t>form of NSC UI.</a:t>
            </a:r>
          </a:p>
          <a:p>
            <a:pPr>
              <a:buSzPct val="100000"/>
              <a:buFont typeface="+mj-lt"/>
              <a:buAutoNum type="arabicPeriod"/>
            </a:pPr>
            <a:r>
              <a:rPr lang="en-US" sz="1200" dirty="0"/>
              <a:t>Specific resource requirements. </a:t>
            </a:r>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r>
              <a:rPr lang="en-US" sz="1200" dirty="0"/>
              <a:t>If you need to expose any service, specify the service </a:t>
            </a:r>
            <a:r>
              <a:rPr lang="en-US" sz="1200" b="1" dirty="0"/>
              <a:t>name</a:t>
            </a:r>
            <a:r>
              <a:rPr lang="en-US" sz="1200" dirty="0"/>
              <a:t> and </a:t>
            </a:r>
            <a:r>
              <a:rPr lang="en-US" sz="1200" b="1" dirty="0"/>
              <a:t>targetPort.</a:t>
            </a:r>
            <a:endParaRPr lang="en-US" sz="1200" dirty="0"/>
          </a:p>
          <a:p>
            <a:pPr>
              <a:buFont typeface="+mj-lt"/>
              <a:buAutoNum type="arabicPeriod"/>
            </a:pPr>
            <a:endParaRPr lang="en-US" sz="1400" dirty="0"/>
          </a:p>
          <a:p>
            <a:pPr>
              <a:buFont typeface="+mj-lt"/>
              <a:buAutoNum type="arabicPeriod"/>
            </a:pPr>
            <a:endParaRPr lang="en-US" sz="1400" dirty="0"/>
          </a:p>
          <a:p>
            <a:pPr marL="0" indent="0">
              <a:buNone/>
            </a:pPr>
            <a:endParaRPr lang="en-US" sz="1400" dirty="0"/>
          </a:p>
          <a:p>
            <a:pPr marL="0" indent="0">
              <a:buNone/>
            </a:pPr>
            <a:endParaRPr lang="en-US" sz="1600" b="1" dirty="0">
              <a:solidFill>
                <a:srgbClr val="7030A0"/>
              </a:solidFill>
            </a:endParaRPr>
          </a:p>
        </p:txBody>
      </p:sp>
      <p:sp>
        <p:nvSpPr>
          <p:cNvPr id="4" name="Title 2"/>
          <p:cNvSpPr>
            <a:spLocks noGrp="1"/>
          </p:cNvSpPr>
          <p:nvPr>
            <p:ph type="title"/>
          </p:nvPr>
        </p:nvSpPr>
        <p:spPr>
          <a:xfrm>
            <a:off x="479424" y="476250"/>
            <a:ext cx="10802095" cy="609600"/>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manifest file to add a custom service (contd.)</a:t>
            </a:r>
          </a:p>
        </p:txBody>
      </p:sp>
      <p:pic>
        <p:nvPicPr>
          <p:cNvPr id="7" name="Picture 6"/>
          <p:cNvPicPr/>
          <p:nvPr/>
        </p:nvPicPr>
        <p:blipFill>
          <a:blip r:embed="rId4"/>
          <a:stretch>
            <a:fillRect/>
          </a:stretch>
        </p:blipFill>
        <p:spPr>
          <a:xfrm>
            <a:off x="898208" y="2142962"/>
            <a:ext cx="2336029" cy="1817370"/>
          </a:xfrm>
          <a:prstGeom prst="rect">
            <a:avLst/>
          </a:prstGeom>
          <a:ln>
            <a:solidFill>
              <a:schemeClr val="bg1">
                <a:lumMod val="75000"/>
              </a:schemeClr>
            </a:solidFill>
          </a:ln>
        </p:spPr>
      </p:pic>
      <p:grpSp>
        <p:nvGrpSpPr>
          <p:cNvPr id="8" name="Group 7"/>
          <p:cNvGrpSpPr/>
          <p:nvPr/>
        </p:nvGrpSpPr>
        <p:grpSpPr>
          <a:xfrm>
            <a:off x="898208" y="4443413"/>
            <a:ext cx="3530917" cy="2036761"/>
            <a:chOff x="0" y="0"/>
            <a:chExt cx="3715347" cy="2171700"/>
          </a:xfrm>
        </p:grpSpPr>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828800" cy="2171700"/>
            </a:xfrm>
            <a:prstGeom prst="rect">
              <a:avLst/>
            </a:prstGeom>
            <a:noFill/>
            <a:ln>
              <a:solidFill>
                <a:schemeClr val="tx2">
                  <a:lumMod val="25000"/>
                  <a:lumOff val="75000"/>
                </a:schemeClr>
              </a:solidFill>
            </a:ln>
            <a:extLst>
              <a:ext uri="{909E8E84-426E-40DD-AFC4-6F175D3DCCD1}">
                <a14:hiddenFill xmlns:a14="http://schemas.microsoft.com/office/drawing/2010/main">
                  <a:solidFill>
                    <a:srgbClr val="FFFFFF"/>
                  </a:solidFill>
                </a14:hiddenFill>
              </a:ext>
            </a:extLst>
          </p:spPr>
        </p:pic>
        <p:sp>
          <p:nvSpPr>
            <p:cNvPr id="10" name="Left Arrow 9"/>
            <p:cNvSpPr/>
            <p:nvPr/>
          </p:nvSpPr>
          <p:spPr>
            <a:xfrm>
              <a:off x="1343025" y="907602"/>
              <a:ext cx="257175" cy="9525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Right Arrow 10"/>
            <p:cNvSpPr/>
            <p:nvPr/>
          </p:nvSpPr>
          <p:spPr>
            <a:xfrm>
              <a:off x="175895" y="1069527"/>
              <a:ext cx="228600" cy="1143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 name="Right Brace 11"/>
            <p:cNvSpPr/>
            <p:nvPr/>
          </p:nvSpPr>
          <p:spPr>
            <a:xfrm>
              <a:off x="1828800" y="98612"/>
              <a:ext cx="542925" cy="2019300"/>
            </a:xfrm>
            <a:prstGeom prst="rightBrace">
              <a:avLst/>
            </a:prstGeom>
            <a:ln>
              <a:solidFill>
                <a:schemeClr val="bg1">
                  <a:lumMod val="50000"/>
                </a:schemeClr>
              </a:solidFill>
            </a:ln>
            <a:effectLst/>
          </p:spPr>
          <p:style>
            <a:lnRef idx="3">
              <a:schemeClr val="accent5"/>
            </a:lnRef>
            <a:fillRef idx="0">
              <a:schemeClr val="accent5"/>
            </a:fillRef>
            <a:effectRef idx="2">
              <a:schemeClr val="accent5"/>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 Box 2"/>
            <p:cNvSpPr txBox="1">
              <a:spLocks noChangeArrowheads="1"/>
            </p:cNvSpPr>
            <p:nvPr/>
          </p:nvSpPr>
          <p:spPr bwMode="auto">
            <a:xfrm>
              <a:off x="2458047" y="955227"/>
              <a:ext cx="1257300" cy="285750"/>
            </a:xfrm>
            <a:prstGeom prst="rect">
              <a:avLst/>
            </a:prstGeom>
            <a:solidFill>
              <a:schemeClr val="accent1"/>
            </a:solidFill>
            <a:ln w="25400">
              <a:noFill/>
              <a:miter lim="800000"/>
              <a:headEnd/>
              <a:tailEnd/>
            </a:ln>
          </p:spPr>
          <p:txBody>
            <a:bodyPr vert="horz" wrap="square" lIns="91440" tIns="45720" rIns="91440" bIns="45720" numCol="1" anchor="t" anchorCtr="0" compatLnSpc="1">
              <a:prstTxWarp prst="textNoShape">
                <a:avLst/>
              </a:prstTxWarp>
            </a:bodyPr>
            <a:lstStyle/>
            <a:p>
              <a:pPr marL="0" marR="0" algn="ctr" eaLnBrk="0" fontAlgn="base" hangingPunct="0">
                <a:spcBef>
                  <a:spcPts val="0"/>
                </a:spcBef>
                <a:spcAft>
                  <a:spcPts val="0"/>
                </a:spcAft>
              </a:pPr>
              <a:r>
                <a:rPr lang="en-US" sz="1100" kern="1200" dirty="0">
                  <a:solidFill>
                    <a:schemeClr val="bg1"/>
                  </a:solidFill>
                  <a:effectLst/>
                  <a:latin typeface="Calibri" panose="020F0502020204030204" pitchFamily="34" charset="0"/>
                  <a:ea typeface="Calibri" panose="020F0502020204030204" pitchFamily="34" charset="0"/>
                </a:rPr>
                <a:t>Service section</a:t>
              </a:r>
              <a:endParaRPr lang="en-US" sz="1200" dirty="0">
                <a:solidFill>
                  <a:schemeClr val="bg1"/>
                </a:solidFill>
                <a:effectLst/>
                <a:latin typeface="Times New Roman" panose="02020603050405020304" pitchFamily="18" charset="0"/>
                <a:ea typeface="Times New Roman" panose="02020603050405020304" pitchFamily="18" charset="0"/>
              </a:endParaRPr>
            </a:p>
          </p:txBody>
        </p:sp>
      </p:grpSp>
      <p:sp>
        <p:nvSpPr>
          <p:cNvPr id="14" name="TextBox 13"/>
          <p:cNvSpPr txBox="1"/>
          <p:nvPr/>
        </p:nvSpPr>
        <p:spPr bwMode="auto">
          <a:xfrm>
            <a:off x="5298734" y="5207877"/>
            <a:ext cx="6413841" cy="55399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200" dirty="0"/>
              <a:t>NSC uses L4 </a:t>
            </a:r>
            <a:r>
              <a:rPr lang="en-US" sz="1200" u="sng" dirty="0">
                <a:hlinkClick r:id="rId6"/>
              </a:rPr>
              <a:t>ingress</a:t>
            </a:r>
            <a:r>
              <a:rPr lang="en-US" sz="1200" dirty="0"/>
              <a:t> to expose services deployed on Kubernetes cluster.  NSC e:OPS uses the manifest </a:t>
            </a:r>
            <a:r>
              <a:rPr lang="en-US" sz="1200" b="1" dirty="0"/>
              <a:t>Service</a:t>
            </a:r>
            <a:r>
              <a:rPr lang="en-US" sz="1200" dirty="0"/>
              <a:t> section (type: LoadBalancer) to generate Ingress link (IP:PORT) that you can expose or to access your deployed service.</a:t>
            </a:r>
          </a:p>
        </p:txBody>
      </p:sp>
      <p:sp>
        <p:nvSpPr>
          <p:cNvPr id="20" name="TextBox 19">
            <a:extLst>
              <a:ext uri="{FF2B5EF4-FFF2-40B4-BE49-F238E27FC236}">
                <a16:creationId xmlns:a16="http://schemas.microsoft.com/office/drawing/2014/main" id="{343B4F0E-EE9E-41C2-B95A-7A056B552FF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pic>
        <p:nvPicPr>
          <p:cNvPr id="18" name="Picture Placeholder 31">
            <a:extLst>
              <a:ext uri="{FF2B5EF4-FFF2-40B4-BE49-F238E27FC236}">
                <a16:creationId xmlns:a16="http://schemas.microsoft.com/office/drawing/2014/main" id="{7E309B2F-6F3A-4D43-B964-0F2816A0A7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t="110" b="110"/>
          <a:stretch>
            <a:fillRect/>
          </a:stretch>
        </p:blipFill>
        <p:spPr>
          <a:xfrm>
            <a:off x="5022377" y="5223727"/>
            <a:ext cx="276357" cy="276357"/>
          </a:xfrm>
          <a:prstGeom prst="rect">
            <a:avLst/>
          </a:prstGeom>
        </p:spPr>
      </p:pic>
    </p:spTree>
    <p:extLst>
      <p:ext uri="{BB962C8B-B14F-4D97-AF65-F5344CB8AC3E}">
        <p14:creationId xmlns:p14="http://schemas.microsoft.com/office/powerpoint/2010/main" val="1643194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511505" y="1328738"/>
            <a:ext cx="5166730" cy="5060949"/>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None/>
            </a:pPr>
            <a:r>
              <a:rPr lang="en-US" sz="1400" dirty="0"/>
              <a:t>NSC also supports Nginx manifest. Nginx is an open source reverse proxy server, which can help you ensure efficient load balancing, improved performance, and excellent protection of user identities.</a:t>
            </a:r>
          </a:p>
          <a:p>
            <a:pPr marL="0" indent="0">
              <a:buNone/>
            </a:pPr>
            <a:endParaRPr lang="en-US" sz="1400" dirty="0"/>
          </a:p>
          <a:p>
            <a:pPr marL="0" indent="0">
              <a:buNone/>
            </a:pPr>
            <a:endParaRPr lang="en-US" sz="1400" dirty="0"/>
          </a:p>
          <a:p>
            <a:pPr marL="0" indent="0">
              <a:buNone/>
            </a:pPr>
            <a:endParaRPr lang="en-US" sz="1400" dirty="0"/>
          </a:p>
          <a:p>
            <a:pPr marL="0" indent="0">
              <a:buFont typeface="Ericsson Hilda Light" panose="00000400000000000000" pitchFamily="2" charset="0"/>
              <a:buNone/>
            </a:pPr>
            <a:endParaRPr lang="en-US" sz="1400" dirty="0"/>
          </a:p>
          <a:p>
            <a:pPr marL="0" indent="0">
              <a:buFont typeface="Ericsson Hilda Light" panose="00000400000000000000" pitchFamily="2" charset="0"/>
              <a:buNone/>
            </a:pPr>
            <a:endParaRPr lang="en-US" sz="1600" b="1" dirty="0">
              <a:solidFill>
                <a:srgbClr val="7030A0"/>
              </a:solidFill>
            </a:endParaRPr>
          </a:p>
        </p:txBody>
      </p:sp>
      <p:sp>
        <p:nvSpPr>
          <p:cNvPr id="18" name="Content Placeholder 17"/>
          <p:cNvSpPr>
            <a:spLocks noGrp="1"/>
          </p:cNvSpPr>
          <p:nvPr>
            <p:ph sz="quarter" idx="3"/>
          </p:nvPr>
        </p:nvSpPr>
        <p:spPr>
          <a:xfrm>
            <a:off x="6240463" y="1328738"/>
            <a:ext cx="5472112" cy="4908549"/>
          </a:xfrm>
        </p:spPr>
        <p:txBody>
          <a:bodyPr/>
          <a:lstStyle/>
          <a:p>
            <a:pPr marL="0" indent="0">
              <a:buNone/>
            </a:pPr>
            <a:r>
              <a:rPr lang="en-US" sz="1400" dirty="0"/>
              <a:t>A sample Nginx manifest that works on NSC is shown here.</a:t>
            </a:r>
          </a:p>
          <a:p>
            <a:pPr marL="0" indent="0">
              <a:buNone/>
            </a:pPr>
            <a:endParaRPr lang="en-US" dirty="0"/>
          </a:p>
        </p:txBody>
      </p:sp>
      <p:sp>
        <p:nvSpPr>
          <p:cNvPr id="3" name="Content Placeholder 2"/>
          <p:cNvSpPr>
            <a:spLocks noGrp="1"/>
          </p:cNvSpPr>
          <p:nvPr>
            <p:ph sz="half" idx="1"/>
          </p:nvPr>
        </p:nvSpPr>
        <p:spPr/>
        <p:txBody>
          <a:bodyPr/>
          <a:lstStyle/>
          <a:p>
            <a:pPr marL="0" indent="0">
              <a:buNone/>
            </a:pPr>
            <a:endParaRPr lang="en-US" sz="1400" dirty="0"/>
          </a:p>
          <a:p>
            <a:pPr marL="0" indent="0">
              <a:buNone/>
            </a:pPr>
            <a:endParaRPr lang="en-US" sz="1600" b="1" dirty="0">
              <a:solidFill>
                <a:srgbClr val="7030A0"/>
              </a:solidFill>
            </a:endParaRPr>
          </a:p>
        </p:txBody>
      </p:sp>
      <p:sp>
        <p:nvSpPr>
          <p:cNvPr id="4" name="Title 2"/>
          <p:cNvSpPr>
            <a:spLocks noGrp="1"/>
          </p:cNvSpPr>
          <p:nvPr>
            <p:ph type="title"/>
          </p:nvPr>
        </p:nvSpPr>
        <p:spPr>
          <a:xfrm>
            <a:off x="479424" y="476250"/>
            <a:ext cx="9597103"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manifest file to add a custom service (contd.)</a:t>
            </a:r>
          </a:p>
        </p:txBody>
      </p:sp>
      <p:sp>
        <p:nvSpPr>
          <p:cNvPr id="2" name="TextBox 1"/>
          <p:cNvSpPr txBox="1"/>
          <p:nvPr/>
        </p:nvSpPr>
        <p:spPr bwMode="auto">
          <a:xfrm>
            <a:off x="940869" y="2239130"/>
            <a:ext cx="4771673" cy="430887"/>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US" sz="1400" dirty="0"/>
              <a:t>To learn more about Nginx, refer </a:t>
            </a:r>
            <a:r>
              <a:rPr lang="en-US" sz="1400" u="sng" dirty="0">
                <a:hlinkClick r:id="rId3"/>
              </a:rPr>
              <a:t>https://www.nginx.com/</a:t>
            </a:r>
            <a:endParaRPr lang="en-US" sz="1400" dirty="0"/>
          </a:p>
          <a:p>
            <a:pPr algn="l">
              <a:buClr>
                <a:schemeClr val="tx1"/>
              </a:buClr>
            </a:pPr>
            <a:endParaRPr lang="en-US" sz="1400" dirty="0"/>
          </a:p>
        </p:txBody>
      </p:sp>
      <p:pic>
        <p:nvPicPr>
          <p:cNvPr id="17" name="Picture 16"/>
          <p:cNvPicPr>
            <a:picLocks noChangeAspect="1"/>
          </p:cNvPicPr>
          <p:nvPr/>
        </p:nvPicPr>
        <p:blipFill>
          <a:blip r:embed="rId4"/>
          <a:stretch>
            <a:fillRect/>
          </a:stretch>
        </p:blipFill>
        <p:spPr>
          <a:xfrm>
            <a:off x="6312679" y="1695451"/>
            <a:ext cx="2057400" cy="4963699"/>
          </a:xfrm>
          <a:prstGeom prst="rect">
            <a:avLst/>
          </a:prstGeom>
          <a:ln>
            <a:solidFill>
              <a:schemeClr val="bg1">
                <a:lumMod val="75000"/>
              </a:schemeClr>
            </a:solidFill>
          </a:ln>
        </p:spPr>
      </p:pic>
      <p:sp>
        <p:nvSpPr>
          <p:cNvPr id="11" name="TextBox 10">
            <a:extLst>
              <a:ext uri="{FF2B5EF4-FFF2-40B4-BE49-F238E27FC236}">
                <a16:creationId xmlns:a16="http://schemas.microsoft.com/office/drawing/2014/main" id="{38E17944-8A53-4F90-8838-79B47F21137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pic>
        <p:nvPicPr>
          <p:cNvPr id="10" name="Picture Placeholder 31">
            <a:extLst>
              <a:ext uri="{FF2B5EF4-FFF2-40B4-BE49-F238E27FC236}">
                <a16:creationId xmlns:a16="http://schemas.microsoft.com/office/drawing/2014/main" id="{374686C8-71C5-4E37-9C49-38A0365073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581737" y="2205661"/>
            <a:ext cx="276357" cy="276357"/>
          </a:xfrm>
          <a:prstGeom prst="rect">
            <a:avLst/>
          </a:prstGeom>
        </p:spPr>
      </p:pic>
    </p:spTree>
    <p:extLst>
      <p:ext uri="{BB962C8B-B14F-4D97-AF65-F5344CB8AC3E}">
        <p14:creationId xmlns:p14="http://schemas.microsoft.com/office/powerpoint/2010/main" val="335522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476250"/>
            <a:ext cx="10866264"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a:t>
            </a:r>
            <a:endParaRPr lang="en-GB" sz="3600" dirty="0"/>
          </a:p>
        </p:txBody>
      </p:sp>
      <p:sp>
        <p:nvSpPr>
          <p:cNvPr id="3" name="Content Placeholder 2"/>
          <p:cNvSpPr>
            <a:spLocks noGrp="1"/>
          </p:cNvSpPr>
          <p:nvPr>
            <p:ph sz="quarter" idx="10"/>
          </p:nvPr>
        </p:nvSpPr>
        <p:spPr>
          <a:xfrm>
            <a:off x="479424" y="1449744"/>
            <a:ext cx="11233150" cy="4392612"/>
          </a:xfrm>
        </p:spPr>
        <p:txBody>
          <a:bodyPr/>
          <a:lstStyle/>
          <a:p>
            <a:pPr marL="0" indent="0">
              <a:buNone/>
            </a:pPr>
            <a:r>
              <a:rPr lang="en-US" sz="1400" dirty="0"/>
              <a:t>To onboard a custom service, Helm chart is an alternative way to manifest file.</a:t>
            </a:r>
          </a:p>
          <a:p>
            <a:pPr marL="0" indent="0">
              <a:buNone/>
            </a:pPr>
            <a:endParaRPr lang="en-US" dirty="0"/>
          </a:p>
          <a:p>
            <a:pPr marL="0" lvl="0" indent="0">
              <a:buNone/>
            </a:pPr>
            <a:r>
              <a:rPr lang="en-GB" sz="1600" b="1" dirty="0">
                <a:solidFill>
                  <a:schemeClr val="accent3"/>
                </a:solidFill>
              </a:rPr>
              <a:t>What are Helm charts?</a:t>
            </a:r>
          </a:p>
          <a:p>
            <a:pPr marL="0" indent="0">
              <a:buNone/>
            </a:pPr>
            <a:r>
              <a:rPr lang="en-GB" sz="1400" dirty="0"/>
              <a:t>Helm charts are pre-packaged applications that can be deployed on Kubernetes. </a:t>
            </a:r>
          </a:p>
          <a:p>
            <a:pPr marL="0" indent="0">
              <a:buNone/>
            </a:pPr>
            <a:endParaRPr lang="en-GB" sz="1400" dirty="0"/>
          </a:p>
          <a:p>
            <a:pPr marL="0" indent="0">
              <a:buNone/>
            </a:pPr>
            <a:r>
              <a:rPr lang="en-GB" sz="1400" b="1" dirty="0"/>
              <a:t>Advantages of Helm charts</a:t>
            </a:r>
          </a:p>
          <a:p>
            <a:pPr lvl="2">
              <a:buFont typeface="Symbol" panose="05050102010706020507" pitchFamily="18" charset="2"/>
              <a:buChar char="-"/>
            </a:pPr>
            <a:r>
              <a:rPr lang="en-GB" sz="1400" dirty="0"/>
              <a:t>They help separate Kubernetes-specific variables such as namespaces, resource limits, labels, and persistent Disks from the application-specific variables. So, every time you need to add a service, you just need to specify the application-specific variables. </a:t>
            </a:r>
          </a:p>
          <a:p>
            <a:pPr lvl="2">
              <a:buFont typeface="Symbol" panose="05050102010706020507" pitchFamily="18" charset="2"/>
              <a:buChar char="-"/>
            </a:pPr>
            <a:r>
              <a:rPr lang="en-GB" sz="1400" dirty="0"/>
              <a:t>T</a:t>
            </a:r>
            <a:r>
              <a:rPr lang="en-US" sz="1400" dirty="0"/>
              <a:t>he application-specific details are very few as compared to Kubernetes-specific details; hence, formatting is easier.</a:t>
            </a:r>
            <a:endParaRPr lang="en-GB" sz="1400" dirty="0"/>
          </a:p>
          <a:p>
            <a:pPr lvl="1">
              <a:buFont typeface="Symbol" panose="05050102010706020507" pitchFamily="18" charset="2"/>
              <a:buChar char="-"/>
            </a:pPr>
            <a:endParaRPr lang="en-GB" sz="1400" b="1" dirty="0">
              <a:solidFill>
                <a:schemeClr val="accent3">
                  <a:lumMod val="75000"/>
                </a:schemeClr>
              </a:solidFill>
            </a:endParaRPr>
          </a:p>
          <a:p>
            <a:pPr marL="0" indent="0">
              <a:buNone/>
            </a:pPr>
            <a:r>
              <a:rPr lang="en-GB" sz="1400" dirty="0"/>
              <a:t>For more information on Helm charts, refer the link </a:t>
            </a:r>
            <a:r>
              <a:rPr lang="en-US" sz="1400" u="sng" dirty="0">
                <a:hlinkClick r:id="rId3"/>
              </a:rPr>
              <a:t>https://docs.helm.sh/</a:t>
            </a:r>
            <a:endParaRPr lang="en-US" sz="1400" dirty="0"/>
          </a:p>
          <a:p>
            <a:pPr marL="0" lvl="0" indent="0">
              <a:buNone/>
            </a:pPr>
            <a:endParaRPr lang="en-GB" sz="1600" b="1" dirty="0">
              <a:solidFill>
                <a:schemeClr val="accent3">
                  <a:lumMod val="75000"/>
                </a:schemeClr>
              </a:solidFill>
            </a:endParaRPr>
          </a:p>
          <a:p>
            <a:pPr marL="0" indent="0">
              <a:buNone/>
            </a:pPr>
            <a:endParaRPr lang="en-GB" dirty="0"/>
          </a:p>
        </p:txBody>
      </p:sp>
      <p:sp>
        <p:nvSpPr>
          <p:cNvPr id="6" name="TextBox 5">
            <a:extLst>
              <a:ext uri="{FF2B5EF4-FFF2-40B4-BE49-F238E27FC236}">
                <a16:creationId xmlns:a16="http://schemas.microsoft.com/office/drawing/2014/main" id="{1FF89E36-D306-4D75-BED5-E961A387600F}"/>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46596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33C1F802-E872-4198-892D-6A8A767F98A5}"/>
              </a:ext>
            </a:extLst>
          </p:cNvPr>
          <p:cNvSpPr txBox="1">
            <a:spLocks/>
          </p:cNvSpPr>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r>
              <a:rPr lang="en-GB" sz="3600" dirty="0"/>
              <a:t>A s</a:t>
            </a:r>
            <a:r>
              <a:rPr lang="en-US" sz="3600" dirty="0" err="1"/>
              <a:t>tep</a:t>
            </a:r>
            <a:r>
              <a:rPr lang="en-US" sz="3600" dirty="0"/>
              <a:t>-by-step guide to NSC</a:t>
            </a:r>
            <a:endParaRPr lang="en-GB" sz="3600" dirty="0"/>
          </a:p>
        </p:txBody>
      </p:sp>
      <p:graphicFrame>
        <p:nvGraphicFramePr>
          <p:cNvPr id="9" name="Table 8"/>
          <p:cNvGraphicFramePr>
            <a:graphicFrameLocks noGrp="1"/>
          </p:cNvGraphicFramePr>
          <p:nvPr>
            <p:extLst>
              <p:ext uri="{D42A27DB-BD31-4B8C-83A1-F6EECF244321}">
                <p14:modId xmlns:p14="http://schemas.microsoft.com/office/powerpoint/2010/main" val="1588350476"/>
              </p:ext>
            </p:extLst>
          </p:nvPr>
        </p:nvGraphicFramePr>
        <p:xfrm>
          <a:off x="370530" y="1395646"/>
          <a:ext cx="11619129" cy="4855086"/>
        </p:xfrm>
        <a:graphic>
          <a:graphicData uri="http://schemas.openxmlformats.org/drawingml/2006/table">
            <a:tbl>
              <a:tblPr firstRow="1" bandRow="1">
                <a:tableStyleId>{073A0DAA-6AF3-43AB-8588-CEC1D06C72B9}</a:tableStyleId>
              </a:tblPr>
              <a:tblGrid>
                <a:gridCol w="2530547">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905939">
                  <a:extLst>
                    <a:ext uri="{9D8B030D-6E8A-4147-A177-3AD203B41FA5}">
                      <a16:colId xmlns:a16="http://schemas.microsoft.com/office/drawing/2014/main" val="20002"/>
                    </a:ext>
                  </a:extLst>
                </a:gridCol>
                <a:gridCol w="3591843">
                  <a:extLst>
                    <a:ext uri="{9D8B030D-6E8A-4147-A177-3AD203B41FA5}">
                      <a16:colId xmlns:a16="http://schemas.microsoft.com/office/drawing/2014/main" val="20003"/>
                    </a:ext>
                  </a:extLst>
                </a:gridCol>
              </a:tblGrid>
              <a:tr h="892474">
                <a:tc>
                  <a:txBody>
                    <a:bodyPr/>
                    <a:lstStyle/>
                    <a:p>
                      <a:pPr algn="l"/>
                      <a:r>
                        <a:rPr lang="en-US" sz="1400" dirty="0">
                          <a:solidFill>
                            <a:schemeClr val="tx1"/>
                          </a:solidFill>
                        </a:rPr>
                        <a:t>Getting</a:t>
                      </a:r>
                      <a:r>
                        <a:rPr lang="en-US" sz="1400" baseline="0" dirty="0">
                          <a:solidFill>
                            <a:schemeClr val="tx1"/>
                          </a:solidFill>
                        </a:rPr>
                        <a:t> Started with NSC</a:t>
                      </a:r>
                      <a:endParaRPr lang="en-GB" sz="1400" dirty="0">
                        <a:solidFill>
                          <a:schemeClr val="tx1"/>
                        </a:solidFill>
                      </a:endParaRPr>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hlinkClick r:id="rId3" action="ppaction://hlinksldjump"/>
                        </a:rPr>
                        <a:t>NSC Overview</a:t>
                      </a:r>
                      <a:endParaRPr lang="en-US" sz="1400" b="0" kern="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a:solidFill>
                            <a:schemeClr val="tx1"/>
                          </a:solidFill>
                          <a:latin typeface="+mn-lt"/>
                          <a:ea typeface="+mn-ea"/>
                          <a:cs typeface="+mn-cs"/>
                          <a:hlinkClick r:id="rId4" action="ppaction://hlinksldjump"/>
                        </a:rPr>
                        <a:t>Business Objectives of NSC</a:t>
                      </a:r>
                      <a:endParaRPr lang="en-US" sz="1400" b="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a:solidFill>
                            <a:schemeClr val="tx1"/>
                          </a:solidFill>
                          <a:latin typeface="+mn-lt"/>
                          <a:ea typeface="+mn-ea"/>
                          <a:cs typeface="+mn-cs"/>
                          <a:hlinkClick r:id="rId5" action="ppaction://hlinksldjump"/>
                        </a:rPr>
                        <a:t>Key Terms and Activities</a:t>
                      </a:r>
                      <a:endParaRPr lang="en-US" sz="1400" b="0" kern="1200" baseline="0" dirty="0">
                        <a:solidFill>
                          <a:schemeClr val="tx1"/>
                        </a:solidFill>
                        <a:latin typeface="+mn-lt"/>
                        <a:ea typeface="+mn-ea"/>
                        <a:cs typeface="+mn-cs"/>
                      </a:endParaRPr>
                    </a:p>
                    <a:p>
                      <a:pPr marL="0" algn="l" defTabSz="914400" rtl="0" eaLnBrk="1" latinLnBrk="0" hangingPunct="1"/>
                      <a:endParaRPr lang="en-GB" sz="1400" b="0" kern="1200" dirty="0">
                        <a:solidFill>
                          <a:schemeClr val="tx1"/>
                        </a:solidFill>
                        <a:latin typeface="+mn-lt"/>
                        <a:ea typeface="+mn-ea"/>
                        <a:cs typeface="+mn-cs"/>
                      </a:endParaRPr>
                    </a:p>
                  </a:txBody>
                  <a:tcPr>
                    <a:solidFill>
                      <a:schemeClr val="tx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hlinkClick r:id="rId6" action="ppaction://hlinksldjump"/>
                        </a:rPr>
                        <a:t>NSC Platform</a:t>
                      </a:r>
                      <a:r>
                        <a:rPr lang="en-US" sz="1400" b="0" kern="1200" baseline="0" dirty="0">
                          <a:solidFill>
                            <a:schemeClr val="tx1"/>
                          </a:solidFill>
                          <a:hlinkClick r:id="rId6" action="ppaction://hlinksldjump"/>
                        </a:rPr>
                        <a:t> Offerings</a:t>
                      </a:r>
                      <a:endParaRPr lang="en-GB" sz="1400" b="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hlinkClick r:id="rId7" action="ppaction://hlinksldjump"/>
                        </a:rPr>
                        <a:t>Roles and Responsibilities</a:t>
                      </a:r>
                      <a:endParaRPr lang="en-US" sz="1400" b="0" kern="1200" dirty="0">
                        <a:solidFill>
                          <a:schemeClr val="tx1"/>
                        </a:solidFill>
                      </a:endParaRPr>
                    </a:p>
                    <a:p>
                      <a:pPr marL="0" algn="l" defTabSz="914400" rtl="0" eaLnBrk="1" latinLnBrk="0" hangingPunct="1"/>
                      <a:endParaRPr lang="en-GB" sz="1400" b="0" kern="1200" dirty="0">
                        <a:solidFill>
                          <a:schemeClr val="tx1"/>
                        </a:solidFill>
                        <a:latin typeface="+mn-lt"/>
                        <a:ea typeface="+mn-ea"/>
                        <a:cs typeface="+mn-cs"/>
                      </a:endParaRPr>
                    </a:p>
                  </a:txBody>
                  <a:tcPr>
                    <a:solidFill>
                      <a:schemeClr val="tx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hlinkClick r:id="rId8" action="ppaction://hlinksldjump"/>
                        </a:rPr>
                        <a:t>NSC</a:t>
                      </a:r>
                      <a:r>
                        <a:rPr lang="en-US" sz="1400" b="0" kern="1200" baseline="0" dirty="0">
                          <a:solidFill>
                            <a:schemeClr val="tx1"/>
                          </a:solidFill>
                          <a:hlinkClick r:id="rId8" action="ppaction://hlinksldjump"/>
                        </a:rPr>
                        <a:t> Platform Environment</a:t>
                      </a:r>
                      <a:endParaRPr lang="en-US" sz="1400" b="0" kern="1200" baseline="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hlinkClick r:id="rId9" action="ppaction://hlinksldjump"/>
                        </a:rPr>
                        <a:t>How to Log On</a:t>
                      </a:r>
                      <a:endParaRPr lang="en-US" sz="1400" b="0" kern="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endParaRPr>
                    </a:p>
                    <a:p>
                      <a:pPr marL="0" algn="l" defTabSz="914400" rtl="0" eaLnBrk="1" latinLnBrk="0" hangingPunct="1"/>
                      <a:endParaRPr lang="en-GB" sz="1400" b="0" kern="1200" dirty="0">
                        <a:solidFill>
                          <a:schemeClr val="tx1"/>
                        </a:solidFill>
                        <a:latin typeface="+mn-lt"/>
                        <a:ea typeface="+mn-ea"/>
                        <a:cs typeface="+mn-cs"/>
                      </a:endParaRPr>
                    </a:p>
                  </a:txBody>
                  <a:tcPr>
                    <a:solidFill>
                      <a:schemeClr val="tx2">
                        <a:lumMod val="10000"/>
                        <a:lumOff val="90000"/>
                      </a:schemeClr>
                    </a:solidFill>
                  </a:tcPr>
                </a:tc>
                <a:extLst>
                  <a:ext uri="{0D108BD9-81ED-4DB2-BD59-A6C34878D82A}">
                    <a16:rowId xmlns:a16="http://schemas.microsoft.com/office/drawing/2014/main" val="10000"/>
                  </a:ext>
                </a:extLst>
              </a:tr>
              <a:tr h="489421">
                <a:tc gridSpan="2">
                  <a:txBody>
                    <a:bodyPr/>
                    <a:lstStyle/>
                    <a:p>
                      <a:pPr algn="l"/>
                      <a:r>
                        <a:rPr lang="en-US" sz="1400" b="1" dirty="0">
                          <a:solidFill>
                            <a:schemeClr val="tx1"/>
                          </a:solidFill>
                          <a:hlinkClick r:id="rId10" action="ppaction://hlinksldjump"/>
                        </a:rPr>
                        <a:t>Using</a:t>
                      </a:r>
                      <a:r>
                        <a:rPr lang="en-US" sz="1400" b="1" baseline="0" dirty="0">
                          <a:solidFill>
                            <a:schemeClr val="tx1"/>
                          </a:solidFill>
                          <a:hlinkClick r:id="rId10" action="ppaction://hlinksldjump"/>
                        </a:rPr>
                        <a:t> NSC Platform Services</a:t>
                      </a:r>
                      <a:endParaRPr lang="en-GB" sz="1400" b="1" dirty="0">
                        <a:solidFill>
                          <a:schemeClr val="tx1"/>
                        </a:solidFill>
                      </a:endParaRPr>
                    </a:p>
                  </a:txBody>
                  <a:tcPr>
                    <a:solidFill>
                      <a:schemeClr val="accent2">
                        <a:lumMod val="60000"/>
                        <a:lumOff val="40000"/>
                      </a:schemeClr>
                    </a:solid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hlinkClick r:id="rId11" action="ppaction://hlinksldjump"/>
                        </a:rPr>
                        <a:t>Administering NSC Platform </a:t>
                      </a:r>
                      <a:endParaRPr lang="en-GB" sz="1400" b="1" dirty="0">
                        <a:solidFill>
                          <a:schemeClr val="tx1"/>
                        </a:solidFill>
                      </a:endParaRPr>
                    </a:p>
                    <a:p>
                      <a:pPr algn="l"/>
                      <a:endParaRPr lang="en-GB" sz="1400" b="1" dirty="0"/>
                    </a:p>
                  </a:txBody>
                  <a:tcPr anchor="ctr">
                    <a:solidFill>
                      <a:schemeClr val="accent3">
                        <a:lumMod val="60000"/>
                        <a:lumOff val="40000"/>
                      </a:schemeClr>
                    </a:solidFill>
                  </a:tcPr>
                </a:tc>
                <a:tc hMerge="1">
                  <a:txBody>
                    <a:bodyPr/>
                    <a:lstStyle/>
                    <a:p>
                      <a:endParaRPr lang="en-US"/>
                    </a:p>
                  </a:txBody>
                  <a:tcPr/>
                </a:tc>
                <a:extLst>
                  <a:ext uri="{0D108BD9-81ED-4DB2-BD59-A6C34878D82A}">
                    <a16:rowId xmlns:a16="http://schemas.microsoft.com/office/drawing/2014/main" val="10001"/>
                  </a:ext>
                </a:extLst>
              </a:tr>
              <a:tr h="1900107">
                <a:tc>
                  <a:txBody>
                    <a:bodyPr/>
                    <a:lstStyle/>
                    <a:p>
                      <a:r>
                        <a:rPr lang="en-US" sz="1400" b="1" u="sng" dirty="0"/>
                        <a:t>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2" action="ppaction://hlinksldjump"/>
                        </a:rPr>
                        <a:t>Deploy an Existing Service</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3" action="ppaction://hlinksldjump"/>
                        </a:rPr>
                        <a:t>Deploy a Custom Service</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4" action="ppaction://hlinksldjump"/>
                        </a:rPr>
                        <a:t>Ingest Data</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en-US" sz="1400" b="1" u="sng" dirty="0"/>
                        <a:t>Deployments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5" action="ppaction://hlinksldjump"/>
                        </a:rPr>
                        <a:t>Create</a:t>
                      </a:r>
                      <a:r>
                        <a:rPr lang="en-US" sz="1400" baseline="0" dirty="0">
                          <a:hlinkClick r:id="rId15" action="ppaction://hlinksldjump"/>
                        </a:rPr>
                        <a:t> </a:t>
                      </a:r>
                      <a:r>
                        <a:rPr lang="en-US" sz="1400" dirty="0">
                          <a:hlinkClick r:id="rId15" action="ppaction://hlinksldjump"/>
                        </a:rPr>
                        <a:t>Deployment Replicas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6" action="ppaction://hlinksldjump"/>
                        </a:rPr>
                        <a:t>Monitor Deployments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7" action="ppaction://hlinksldjump"/>
                        </a:rPr>
                        <a:t>View Usage and Alerts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8" action="ppaction://hlinksldjump"/>
                        </a:rPr>
                        <a:t>Access the Deployed Container</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19" action="ppaction://hlinksldjump"/>
                        </a:rPr>
                        <a:t>Authenticate yourself to execute </a:t>
                      </a:r>
                      <a:r>
                        <a:rPr lang="en-US" sz="1400" dirty="0" err="1">
                          <a:hlinkClick r:id="rId19" action="ppaction://hlinksldjump"/>
                        </a:rPr>
                        <a:t>Kubectl</a:t>
                      </a:r>
                      <a:r>
                        <a:rPr lang="en-US" sz="1400" dirty="0">
                          <a:hlinkClick r:id="rId19" action="ppaction://hlinksldjump"/>
                        </a:rPr>
                        <a:t> commands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20" action="ppaction://hlinksldjump"/>
                        </a:rPr>
                        <a:t>Access Volumes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en-US" sz="1400" b="1" u="sng" dirty="0"/>
                        <a:t>User</a:t>
                      </a:r>
                      <a:r>
                        <a:rPr lang="en-US" sz="1400" b="1" u="sng" baseline="0" dirty="0"/>
                        <a:t> Management</a:t>
                      </a:r>
                      <a:endParaRPr lang="en-US" sz="1400"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21" action="ppaction://hlinksldjump"/>
                        </a:rPr>
                        <a:t>Add</a:t>
                      </a:r>
                      <a:r>
                        <a:rPr lang="en-US" sz="1400" baseline="0" dirty="0">
                          <a:hlinkClick r:id="rId21" action="ppaction://hlinksldjump"/>
                        </a:rPr>
                        <a:t> User Groups</a:t>
                      </a:r>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kern="1200" baseline="0" dirty="0">
                          <a:solidFill>
                            <a:schemeClr val="dk1"/>
                          </a:solidFill>
                          <a:latin typeface="+mn-lt"/>
                          <a:ea typeface="+mn-ea"/>
                          <a:cs typeface="+mn-cs"/>
                        </a:rPr>
                        <a:t>Deployments</a:t>
                      </a:r>
                      <a:endParaRPr lang="en-US" sz="1400" b="1" u="sng" kern="1200" baseline="0" dirty="0">
                        <a:solidFill>
                          <a:schemeClr val="dk1"/>
                        </a:solidFill>
                        <a:latin typeface="+mn-lt"/>
                        <a:ea typeface="+mn-ea"/>
                        <a:cs typeface="+mn-cs"/>
                        <a:hlinkClick r:id="rId22" action="ppaction://hlinksldjum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hlinkClick r:id="rId23" action="ppaction://hlinksldjump"/>
                        </a:rPr>
                        <a:t>Add Volumes</a:t>
                      </a:r>
                      <a:endParaRPr lang="en-US" sz="1400" b="0" u="none" kern="1200" dirty="0">
                        <a:solidFill>
                          <a:schemeClr val="dk1"/>
                        </a:solidFill>
                        <a:latin typeface="+mn-lt"/>
                        <a:ea typeface="+mn-ea"/>
                        <a:cs typeface="+mn-cs"/>
                        <a:hlinkClick r:id="rId24" action="ppaction://hlinksldjum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hlinkClick r:id="rId25" action="ppaction://hlinksldjump"/>
                        </a:rPr>
                        <a:t>Edit</a:t>
                      </a:r>
                      <a:r>
                        <a:rPr lang="en-US" sz="1400" b="0" u="none" kern="1200" baseline="0" dirty="0">
                          <a:solidFill>
                            <a:schemeClr val="dk1"/>
                          </a:solidFill>
                          <a:latin typeface="+mn-lt"/>
                          <a:ea typeface="+mn-ea"/>
                          <a:cs typeface="+mn-cs"/>
                          <a:hlinkClick r:id="rId25" action="ppaction://hlinksldjump"/>
                        </a:rPr>
                        <a:t> and </a:t>
                      </a:r>
                      <a:r>
                        <a:rPr lang="en-US" sz="1400" b="0" u="none" kern="1200" dirty="0">
                          <a:solidFill>
                            <a:schemeClr val="dk1"/>
                          </a:solidFill>
                          <a:latin typeface="+mn-lt"/>
                          <a:ea typeface="+mn-ea"/>
                          <a:cs typeface="+mn-cs"/>
                          <a:hlinkClick r:id="rId25" action="ppaction://hlinksldjump"/>
                        </a:rPr>
                        <a:t>Share Volumes</a:t>
                      </a:r>
                      <a:endParaRPr lang="en-US" sz="1400" b="0" u="none"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26" action="ppaction://hlinksldjump"/>
                        </a:rPr>
                        <a:t>Deploy Helm charts from CLI</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27" action="ppaction://hlinksldjump"/>
                        </a:rPr>
                        <a:t>Add Environments</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u="none" kern="1200" dirty="0">
                          <a:solidFill>
                            <a:schemeClr val="dk1"/>
                          </a:solidFill>
                          <a:latin typeface="+mn-lt"/>
                          <a:ea typeface="+mn-ea"/>
                          <a:cs typeface="+mn-cs"/>
                          <a:hlinkClick r:id="rId28" action="ppaction://hlinksldjump"/>
                        </a:rPr>
                        <a:t>Add Namespaces</a:t>
                      </a:r>
                      <a:endParaRPr lang="en-US" sz="1400" b="0" u="none" kern="1200" dirty="0">
                        <a:solidFill>
                          <a:schemeClr val="dk1"/>
                        </a:solidFill>
                        <a:latin typeface="+mn-lt"/>
                        <a:ea typeface="+mn-ea"/>
                        <a:cs typeface="+mn-cs"/>
                        <a:hlinkClick r:id="rId27" action="ppaction://hlinksldjum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hlinkClick r:id="rId29" action="ppaction://hlinksldjump"/>
                        </a:rPr>
                        <a:t>Add PVCs within a Namespace</a:t>
                      </a:r>
                      <a:endParaRPr lang="en-US" sz="1400"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baseline="0" dirty="0"/>
                        <a:t>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30" action="ppaction://hlinksldjump"/>
                        </a:rPr>
                        <a:t>Add</a:t>
                      </a:r>
                      <a:r>
                        <a:rPr lang="en-US" sz="1400" baseline="0" dirty="0">
                          <a:hlinkClick r:id="rId30" action="ppaction://hlinksldjump"/>
                        </a:rPr>
                        <a:t> a Custom Service</a:t>
                      </a:r>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31" action="ppaction://hlinksldjump"/>
                        </a:rPr>
                        <a:t>Configure Images for</a:t>
                      </a:r>
                      <a:r>
                        <a:rPr lang="en-US" sz="1400" baseline="0" dirty="0">
                          <a:hlinkClick r:id="rId31" action="ppaction://hlinksldjump"/>
                        </a:rPr>
                        <a:t> a Custom Service</a:t>
                      </a:r>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hlinkClick r:id="rId32" action="ppaction://hlinksldjump"/>
                        </a:rPr>
                        <a:t>Create a Manifest file to Add a Custom Service</a:t>
                      </a:r>
                      <a:endParaRPr lang="en-US" sz="1400" dirty="0">
                        <a:hlinkClick r:id="rId33" action="ppaction://hlinksldjum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34" action="ppaction://hlinksldjump"/>
                        </a:rPr>
                        <a:t>Create Helm Charts to Add a Custom Service</a:t>
                      </a:r>
                      <a:endParaRPr lang="en-US" sz="1400" dirty="0"/>
                    </a:p>
                  </a:txBody>
                  <a:tcPr/>
                </a:tc>
                <a:extLst>
                  <a:ext uri="{0D108BD9-81ED-4DB2-BD59-A6C34878D82A}">
                    <a16:rowId xmlns:a16="http://schemas.microsoft.com/office/drawing/2014/main" val="10002"/>
                  </a:ext>
                </a:extLst>
              </a:tr>
              <a:tr h="383324">
                <a:tc>
                  <a:txBody>
                    <a:bodyPr/>
                    <a:lstStyle/>
                    <a:p>
                      <a:r>
                        <a:rPr lang="en-US" sz="1400" b="1" dirty="0">
                          <a:hlinkClick r:id="rId35" action="ppaction://hlinksldjump"/>
                        </a:rPr>
                        <a:t>FAQs</a:t>
                      </a:r>
                      <a:endParaRPr lang="en-US" sz="1400" b="1" dirty="0"/>
                    </a:p>
                    <a:p>
                      <a:endParaRPr lang="en-US" sz="1400" b="1" dirty="0"/>
                    </a:p>
                  </a:txBody>
                  <a:tcPr>
                    <a:solidFill>
                      <a:schemeClr val="accent5">
                        <a:lumMod val="60000"/>
                        <a:lumOff val="40000"/>
                      </a:schemeClr>
                    </a:solidFill>
                  </a:tcPr>
                </a:tc>
                <a:tc rowSpan="2" gridSpan="2">
                  <a:txBody>
                    <a:bodyPr/>
                    <a:lstStyle/>
                    <a:p>
                      <a:r>
                        <a:rPr lang="en-US" sz="1400" b="1" u="sng" dirty="0"/>
                        <a:t>Appendix</a:t>
                      </a:r>
                      <a:r>
                        <a:rPr lang="en-US" sz="1400" b="1" u="sng" baseline="0" dirty="0"/>
                        <a:t> </a:t>
                      </a:r>
                    </a:p>
                    <a:p>
                      <a:r>
                        <a:rPr lang="en-US" sz="1400" b="0" baseline="0" dirty="0">
                          <a:hlinkClick r:id="rId36" action="ppaction://hlinksldjump"/>
                        </a:rPr>
                        <a:t>NSC Generic Service Offerings</a:t>
                      </a:r>
                      <a:endParaRPr lang="en-US" sz="1400" b="0" baseline="0" dirty="0"/>
                    </a:p>
                    <a:p>
                      <a:r>
                        <a:rPr lang="en-US" sz="1400" b="0" baseline="0" dirty="0">
                          <a:hlinkClick r:id="rId37" action="ppaction://hlinksldjump"/>
                        </a:rPr>
                        <a:t>Generic Service Offerings Certification Checklist</a:t>
                      </a:r>
                      <a:endParaRPr lang="en-US" sz="1400" b="0" baseline="0" dirty="0"/>
                    </a:p>
                    <a:p>
                      <a:r>
                        <a:rPr lang="en-US" sz="1400" b="0" baseline="0" dirty="0">
                          <a:hlinkClick r:id="rId38" action="ppaction://hlinksldjump"/>
                        </a:rPr>
                        <a:t>Third Party Components in NSC</a:t>
                      </a:r>
                      <a:endParaRPr lang="en-US" sz="14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a:hlinkClick r:id="rId39" action="ppaction://hlinksldjump"/>
                        </a:rPr>
                        <a:t>General Instructions for Deployment</a:t>
                      </a:r>
                      <a:endParaRPr lang="en-US" sz="1400" b="0" baseline="0" dirty="0"/>
                    </a:p>
                  </a:txBody>
                  <a:tcPr>
                    <a:solidFill>
                      <a:schemeClr val="accent4">
                        <a:lumMod val="60000"/>
                        <a:lumOff val="40000"/>
                      </a:schemeClr>
                    </a:solidFill>
                  </a:tcPr>
                </a:tc>
                <a:tc rowSpan="2" hMerge="1">
                  <a:txBody>
                    <a:bodyPr/>
                    <a:lstStyle/>
                    <a:p>
                      <a:endParaRPr lang="en-US" sz="1400" b="0" baseline="0" dirty="0"/>
                    </a:p>
                  </a:txBody>
                  <a:tcPr>
                    <a:solidFill>
                      <a:schemeClr val="accent6">
                        <a:lumMod val="60000"/>
                        <a:lumOff val="40000"/>
                      </a:schemeClr>
                    </a:solidFill>
                  </a:tcPr>
                </a:tc>
                <a:tc rowSpan="2">
                  <a:txBody>
                    <a:bodyPr/>
                    <a:lstStyle/>
                    <a:p>
                      <a:r>
                        <a:rPr lang="en-US" sz="1400" b="1" dirty="0">
                          <a:hlinkClick r:id="rId40" action="ppaction://hlinksldjump"/>
                        </a:rPr>
                        <a:t>Help</a:t>
                      </a:r>
                      <a:r>
                        <a:rPr lang="en-US" sz="1400" b="1" baseline="0" dirty="0">
                          <a:hlinkClick r:id="rId40" action="ppaction://hlinksldjump"/>
                        </a:rPr>
                        <a:t> and Support</a:t>
                      </a:r>
                      <a:endParaRPr lang="en-GB" sz="1400" b="1" dirty="0"/>
                    </a:p>
                  </a:txBody>
                  <a:tcPr>
                    <a:solidFill>
                      <a:schemeClr val="accent6"/>
                    </a:solidFill>
                  </a:tcPr>
                </a:tc>
                <a:extLst>
                  <a:ext uri="{0D108BD9-81ED-4DB2-BD59-A6C34878D82A}">
                    <a16:rowId xmlns:a16="http://schemas.microsoft.com/office/drawing/2014/main" val="10003"/>
                  </a:ext>
                </a:extLst>
              </a:tr>
              <a:tr h="6488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hlinkClick r:id="rId41" action="ppaction://hlinksldjump"/>
                        </a:rPr>
                        <a:t>Glossary</a:t>
                      </a:r>
                      <a:endParaRPr lang="en-GB" sz="1400" b="1" dirty="0"/>
                    </a:p>
                    <a:p>
                      <a:endParaRPr lang="en-US" sz="1400" b="1" dirty="0"/>
                    </a:p>
                  </a:txBody>
                  <a:tcPr>
                    <a:solidFill>
                      <a:srgbClr val="66FFFF"/>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3" name="TextBox 2"/>
          <p:cNvSpPr txBox="1"/>
          <p:nvPr/>
        </p:nvSpPr>
        <p:spPr bwMode="auto">
          <a:xfrm>
            <a:off x="4283241" y="6411517"/>
            <a:ext cx="7823186" cy="276999"/>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900" dirty="0"/>
              <a:t>The sequence of topics displayed in this slide may differ from that in the presentation. This is because, in this slide, the slides are placed under appropriate categories to enable you to locate the desired topic. To view the exact sequence of topics in a section, refer to the section objectives of the respective section.</a:t>
            </a:r>
            <a:endParaRPr lang="en-US" sz="300" dirty="0"/>
          </a:p>
        </p:txBody>
      </p:sp>
      <p:sp>
        <p:nvSpPr>
          <p:cNvPr id="4" name="Rectangle 3">
            <a:extLst>
              <a:ext uri="{FF2B5EF4-FFF2-40B4-BE49-F238E27FC236}">
                <a16:creationId xmlns:a16="http://schemas.microsoft.com/office/drawing/2014/main" id="{4702FE63-5E55-463C-881D-741A103303D7}"/>
              </a:ext>
            </a:extLst>
          </p:cNvPr>
          <p:cNvSpPr/>
          <p:nvPr/>
        </p:nvSpPr>
        <p:spPr>
          <a:xfrm>
            <a:off x="7239000" y="280754"/>
            <a:ext cx="3708400" cy="954107"/>
          </a:xfrm>
          <a:prstGeom prst="rect">
            <a:avLst/>
          </a:prstGeom>
        </p:spPr>
        <p:txBody>
          <a:bodyPr wrap="square">
            <a:spAutoFit/>
          </a:bodyPr>
          <a:lstStyle/>
          <a:p>
            <a:r>
              <a:rPr lang="en-US" sz="1400" dirty="0"/>
              <a:t>To navigate to the desired page, press the F5 button and click the desired topic.</a:t>
            </a:r>
            <a:br>
              <a:rPr lang="en-US" sz="1400" dirty="0"/>
            </a:br>
            <a:r>
              <a:rPr lang="en-US" sz="1400" dirty="0"/>
              <a:t>From any slide, you can get back to this slide by clicking:</a:t>
            </a:r>
          </a:p>
        </p:txBody>
      </p:sp>
      <p:sp>
        <p:nvSpPr>
          <p:cNvPr id="24" name="TextBox 23">
            <a:extLst>
              <a:ext uri="{FF2B5EF4-FFF2-40B4-BE49-F238E27FC236}">
                <a16:creationId xmlns:a16="http://schemas.microsoft.com/office/drawing/2014/main" id="{6D2A6806-048A-4F42-A9BE-86470E4D70A8}"/>
              </a:ext>
            </a:extLst>
          </p:cNvPr>
          <p:cNvSpPr txBox="1"/>
          <p:nvPr/>
        </p:nvSpPr>
        <p:spPr bwMode="auto">
          <a:xfrm>
            <a:off x="8200565" y="97648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2" action="ppaction://hlinksldjump"/>
              </a:rPr>
              <a:t>Back to index</a:t>
            </a:r>
            <a:endParaRPr lang="en-GB" sz="900" dirty="0">
              <a:solidFill>
                <a:schemeClr val="tx1"/>
              </a:solidFill>
            </a:endParaRPr>
          </a:p>
        </p:txBody>
      </p:sp>
      <p:pic>
        <p:nvPicPr>
          <p:cNvPr id="8" name="Picture Placeholder 31">
            <a:extLst>
              <a:ext uri="{FF2B5EF4-FFF2-40B4-BE49-F238E27FC236}">
                <a16:creationId xmlns:a16="http://schemas.microsoft.com/office/drawing/2014/main" id="{A71A6D08-4498-4FD6-B61C-FCC716E6737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xmlns="" r:embed="rId44"/>
              </a:ext>
            </a:extLst>
          </a:blip>
          <a:srcRect t="110" b="110"/>
          <a:stretch>
            <a:fillRect/>
          </a:stretch>
        </p:blipFill>
        <p:spPr>
          <a:xfrm>
            <a:off x="3932377" y="6390730"/>
            <a:ext cx="326713" cy="326713"/>
          </a:xfrm>
          <a:prstGeom prst="rect">
            <a:avLst/>
          </a:prstGeom>
        </p:spPr>
      </p:pic>
    </p:spTree>
    <p:extLst>
      <p:ext uri="{BB962C8B-B14F-4D97-AF65-F5344CB8AC3E}">
        <p14:creationId xmlns:p14="http://schemas.microsoft.com/office/powerpoint/2010/main" val="2601427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79424" y="476250"/>
            <a:ext cx="11070892"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 (contd.)</a:t>
            </a:r>
            <a:endParaRPr lang="en-GB" sz="3600" dirty="0"/>
          </a:p>
        </p:txBody>
      </p:sp>
      <p:sp>
        <p:nvSpPr>
          <p:cNvPr id="3" name="Content Placeholder 2"/>
          <p:cNvSpPr>
            <a:spLocks noGrp="1"/>
          </p:cNvSpPr>
          <p:nvPr>
            <p:ph sz="quarter" idx="10"/>
          </p:nvPr>
        </p:nvSpPr>
        <p:spPr>
          <a:xfrm>
            <a:off x="479425" y="1327355"/>
            <a:ext cx="11233150" cy="4909932"/>
          </a:xfrm>
        </p:spPr>
        <p:txBody>
          <a:bodyPr/>
          <a:lstStyle/>
          <a:p>
            <a:pPr marL="0" indent="0">
              <a:buNone/>
            </a:pPr>
            <a:r>
              <a:rPr lang="en-US" sz="1400" dirty="0"/>
              <a:t>The following steps will help you create Helm charts to add a custom service to the Group Specific category of services.</a:t>
            </a:r>
          </a:p>
          <a:p>
            <a:pPr marL="0" indent="0">
              <a:buNone/>
            </a:pPr>
            <a:endParaRPr lang="en-US" sz="1400" dirty="0"/>
          </a:p>
          <a:p>
            <a:pPr marL="287338" lvl="0" indent="-287338">
              <a:buFont typeface="+mj-lt"/>
              <a:buAutoNum type="arabicPeriod"/>
            </a:pPr>
            <a:r>
              <a:rPr lang="en-GB" sz="1200" dirty="0"/>
              <a:t>Create a helm chart (a directory) using Helm client. </a:t>
            </a:r>
          </a:p>
          <a:p>
            <a:pPr marL="0" indent="0">
              <a:buNone/>
            </a:pPr>
            <a:r>
              <a:rPr lang="en-GB" sz="1200" dirty="0"/>
              <a:t>                      </a:t>
            </a:r>
            <a:endParaRPr lang="en-GB" sz="1400" dirty="0"/>
          </a:p>
          <a:p>
            <a:pPr marL="0" lvl="0" indent="0">
              <a:buNone/>
            </a:pPr>
            <a:endParaRPr lang="en-GB" sz="1400" dirty="0"/>
          </a:p>
          <a:p>
            <a:pPr marL="0" lvl="0" indent="0">
              <a:buNone/>
            </a:pPr>
            <a:endParaRPr lang="en-GB" sz="1400" dirty="0"/>
          </a:p>
          <a:p>
            <a:pPr marL="0" lvl="0" indent="0">
              <a:buNone/>
            </a:pPr>
            <a:endParaRPr lang="en-GB" sz="1400" dirty="0"/>
          </a:p>
          <a:p>
            <a:pPr marL="0" lvl="0" indent="0">
              <a:buNone/>
            </a:pPr>
            <a:endParaRPr lang="en-GB" sz="1400" dirty="0"/>
          </a:p>
          <a:p>
            <a:pPr marL="0" lvl="0" indent="0">
              <a:buNone/>
            </a:pPr>
            <a:endParaRPr lang="en-GB" sz="1400" dirty="0"/>
          </a:p>
          <a:p>
            <a:pPr marL="0" lvl="0" indent="0">
              <a:buNone/>
            </a:pPr>
            <a:endParaRPr lang="en-GB" sz="1400" dirty="0"/>
          </a:p>
          <a:p>
            <a:pPr marL="0" lvl="0" indent="0">
              <a:buNone/>
            </a:pPr>
            <a:endParaRPr lang="en-GB" sz="1400" dirty="0"/>
          </a:p>
          <a:p>
            <a:pPr marL="0" indent="0">
              <a:buNone/>
            </a:pPr>
            <a:endParaRPr lang="en-GB" dirty="0"/>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839336" y="2664713"/>
            <a:ext cx="4219575" cy="1123950"/>
          </a:xfrm>
          <a:prstGeom prst="rect">
            <a:avLst/>
          </a:prstGeom>
          <a:ln>
            <a:solidFill>
              <a:schemeClr val="tx2">
                <a:lumMod val="50000"/>
                <a:lumOff val="50000"/>
              </a:schemeClr>
            </a:solidFill>
          </a:ln>
        </p:spPr>
      </p:pic>
      <p:sp>
        <p:nvSpPr>
          <p:cNvPr id="13" name="TextBox 12"/>
          <p:cNvSpPr txBox="1"/>
          <p:nvPr/>
        </p:nvSpPr>
        <p:spPr bwMode="auto">
          <a:xfrm>
            <a:off x="1229185" y="5704139"/>
            <a:ext cx="4327641"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US" sz="1200" dirty="0"/>
              <a:t>Please move to the next slide for the next step in the procedure.</a:t>
            </a:r>
          </a:p>
          <a:p>
            <a:pPr algn="l">
              <a:buClr>
                <a:schemeClr val="tx1"/>
              </a:buClr>
            </a:pPr>
            <a:endParaRPr lang="en-US" sz="1200" dirty="0"/>
          </a:p>
        </p:txBody>
      </p:sp>
      <p:sp>
        <p:nvSpPr>
          <p:cNvPr id="18" name="TextBox 17">
            <a:extLst>
              <a:ext uri="{FF2B5EF4-FFF2-40B4-BE49-F238E27FC236}">
                <a16:creationId xmlns:a16="http://schemas.microsoft.com/office/drawing/2014/main" id="{16ACA223-D6A3-4CAC-B7E5-FF98F7885A8A}"/>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10" name="Picture Placeholder 31">
            <a:extLst>
              <a:ext uri="{FF2B5EF4-FFF2-40B4-BE49-F238E27FC236}">
                <a16:creationId xmlns:a16="http://schemas.microsoft.com/office/drawing/2014/main" id="{75B3EE09-60B5-473F-964E-0C5F5B70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839336" y="2140888"/>
            <a:ext cx="276357" cy="276357"/>
          </a:xfrm>
          <a:prstGeom prst="rect">
            <a:avLst/>
          </a:prstGeom>
        </p:spPr>
      </p:pic>
      <p:sp>
        <p:nvSpPr>
          <p:cNvPr id="2" name="TextBox 1">
            <a:extLst>
              <a:ext uri="{FF2B5EF4-FFF2-40B4-BE49-F238E27FC236}">
                <a16:creationId xmlns:a16="http://schemas.microsoft.com/office/drawing/2014/main" id="{F8CB18F3-0FB6-4BC9-B730-68AFA61C9D3E}"/>
              </a:ext>
            </a:extLst>
          </p:cNvPr>
          <p:cNvSpPr txBox="1"/>
          <p:nvPr/>
        </p:nvSpPr>
        <p:spPr bwMode="auto">
          <a:xfrm>
            <a:off x="1115693" y="2115014"/>
            <a:ext cx="10236971" cy="55399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GB" sz="1200" dirty="0"/>
              <a:t>The helm chart contains four files: </a:t>
            </a:r>
            <a:r>
              <a:rPr lang="en-GB" sz="1200" dirty="0" err="1">
                <a:latin typeface="Courier New" panose="02070309020205020404" pitchFamily="49" charset="0"/>
                <a:cs typeface="Courier New" panose="02070309020205020404" pitchFamily="49" charset="0"/>
              </a:rPr>
              <a:t>charts.yaml</a:t>
            </a:r>
            <a:r>
              <a:rPr lang="en-GB" sz="1200" dirty="0"/>
              <a:t>, </a:t>
            </a:r>
            <a:r>
              <a:rPr lang="en-GB" sz="1200" dirty="0" err="1">
                <a:latin typeface="Courier New" panose="02070309020205020404" pitchFamily="49" charset="0"/>
                <a:cs typeface="Courier New" panose="02070309020205020404" pitchFamily="49" charset="0"/>
              </a:rPr>
              <a:t>values.yaml</a:t>
            </a:r>
            <a:r>
              <a:rPr lang="en-GB" sz="1200" dirty="0"/>
              <a:t>, </a:t>
            </a:r>
            <a:r>
              <a:rPr lang="en-GB" sz="1200" dirty="0" err="1">
                <a:latin typeface="Courier New" panose="02070309020205020404" pitchFamily="49" charset="0"/>
                <a:cs typeface="Courier New" panose="02070309020205020404" pitchFamily="49" charset="0"/>
              </a:rPr>
              <a:t>deployments.yaml</a:t>
            </a:r>
            <a:r>
              <a:rPr lang="en-GB" sz="1200" dirty="0">
                <a:latin typeface="Courier New" panose="02070309020205020404" pitchFamily="49" charset="0"/>
                <a:cs typeface="Courier New" panose="02070309020205020404" pitchFamily="49" charset="0"/>
              </a:rPr>
              <a:t>,</a:t>
            </a:r>
            <a:r>
              <a:rPr lang="en-GB" sz="1200" dirty="0"/>
              <a:t> and </a:t>
            </a:r>
            <a:r>
              <a:rPr lang="en-GB" sz="1200" dirty="0" err="1">
                <a:latin typeface="Courier New" panose="02070309020205020404" pitchFamily="49" charset="0"/>
                <a:cs typeface="Courier New" panose="02070309020205020404" pitchFamily="49" charset="0"/>
              </a:rPr>
              <a:t>service.yaml</a:t>
            </a:r>
            <a:r>
              <a:rPr lang="en-GB" sz="1200" dirty="0"/>
              <a:t>. A sample Helm chart will be provided by the NSC team.</a:t>
            </a:r>
          </a:p>
          <a:p>
            <a:pPr algn="l">
              <a:buClr>
                <a:schemeClr val="tx1"/>
              </a:buClr>
            </a:pPr>
            <a:endParaRPr lang="sv-SE" sz="1200" dirty="0"/>
          </a:p>
        </p:txBody>
      </p:sp>
      <p:pic>
        <p:nvPicPr>
          <p:cNvPr id="15" name="Picture Placeholder 31">
            <a:extLst>
              <a:ext uri="{FF2B5EF4-FFF2-40B4-BE49-F238E27FC236}">
                <a16:creationId xmlns:a16="http://schemas.microsoft.com/office/drawing/2014/main" id="{8335FF5D-50CC-41AE-A279-44600FA179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952828" y="5633297"/>
            <a:ext cx="276357" cy="276357"/>
          </a:xfrm>
          <a:prstGeom prst="rect">
            <a:avLst/>
          </a:prstGeom>
        </p:spPr>
      </p:pic>
    </p:spTree>
    <p:extLst>
      <p:ext uri="{BB962C8B-B14F-4D97-AF65-F5344CB8AC3E}">
        <p14:creationId xmlns:p14="http://schemas.microsoft.com/office/powerpoint/2010/main" val="745789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bwMode="auto">
          <a:xfrm rot="10800000" flipV="1">
            <a:off x="904582" y="5566625"/>
            <a:ext cx="3550460" cy="76944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marL="285750">
              <a:buClr>
                <a:schemeClr val="tx1"/>
              </a:buClr>
            </a:pPr>
            <a:r>
              <a:rPr lang="en-US" sz="1000" dirty="0"/>
              <a:t>In the </a:t>
            </a:r>
            <a:r>
              <a:rPr lang="en-US" sz="1000" b="1" dirty="0">
                <a:latin typeface="Courier New" panose="02070309020205020404" pitchFamily="49" charset="0"/>
                <a:cs typeface="Courier New" panose="02070309020205020404" pitchFamily="49" charset="0"/>
              </a:rPr>
              <a:t>values.yaml</a:t>
            </a:r>
            <a:r>
              <a:rPr lang="en-US" sz="1000" dirty="0"/>
              <a:t> file, you can mention the resources for all the Kubernetes resource types that will be deployed through Helm charts. If the resources are not mentioned here, they can be specified inside the yaml file corresponding to each resource.</a:t>
            </a:r>
          </a:p>
        </p:txBody>
      </p:sp>
      <p:pic>
        <p:nvPicPr>
          <p:cNvPr id="18" name="Content Placeholder 17"/>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 r="20446"/>
          <a:stretch/>
        </p:blipFill>
        <p:spPr>
          <a:xfrm>
            <a:off x="4808565" y="1449050"/>
            <a:ext cx="6532725" cy="5216441"/>
          </a:xfrm>
          <a:ln>
            <a:noFill/>
          </a:ln>
        </p:spPr>
      </p:pic>
      <p:sp>
        <p:nvSpPr>
          <p:cNvPr id="15" name="TextBox 14"/>
          <p:cNvSpPr txBox="1"/>
          <p:nvPr/>
        </p:nvSpPr>
        <p:spPr bwMode="auto">
          <a:xfrm>
            <a:off x="585502" y="1130795"/>
            <a:ext cx="7201825"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marL="228600" indent="-228600">
              <a:buClr>
                <a:schemeClr val="tx1"/>
              </a:buClr>
              <a:buFont typeface="+mj-lt"/>
              <a:buAutoNum type="arabicPeriod" startAt="2"/>
            </a:pPr>
            <a:r>
              <a:rPr lang="en-GB" sz="1200" dirty="0"/>
              <a:t>Update the default </a:t>
            </a:r>
            <a:r>
              <a:rPr lang="en-GB" sz="1200" dirty="0">
                <a:latin typeface="Courier New" panose="02070309020205020404" pitchFamily="49" charset="0"/>
                <a:cs typeface="Courier New" panose="02070309020205020404" pitchFamily="49" charset="0"/>
              </a:rPr>
              <a:t>values.yaml </a:t>
            </a:r>
            <a:r>
              <a:rPr lang="en-GB" sz="1200" dirty="0"/>
              <a:t>file (in the Helm chart directory) with application specific variables. </a:t>
            </a:r>
          </a:p>
          <a:p>
            <a:pPr algn="l">
              <a:buClr>
                <a:schemeClr val="tx1"/>
              </a:buClr>
            </a:pPr>
            <a:endParaRPr lang="en-US" sz="1200" dirty="0"/>
          </a:p>
        </p:txBody>
      </p:sp>
      <p:cxnSp>
        <p:nvCxnSpPr>
          <p:cNvPr id="28" name="Straight Arrow Connector 27"/>
          <p:cNvCxnSpPr>
            <a:cxnSpLocks/>
          </p:cNvCxnSpPr>
          <p:nvPr/>
        </p:nvCxnSpPr>
        <p:spPr bwMode="auto">
          <a:xfrm flipH="1">
            <a:off x="3926888" y="2411424"/>
            <a:ext cx="877279"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9" name="TextBox 28"/>
          <p:cNvSpPr txBox="1"/>
          <p:nvPr/>
        </p:nvSpPr>
        <p:spPr bwMode="auto">
          <a:xfrm>
            <a:off x="641948" y="2325515"/>
            <a:ext cx="3319787" cy="153888"/>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Ensure that the </a:t>
            </a:r>
            <a:r>
              <a:rPr lang="en-US" sz="1000" b="1" dirty="0">
                <a:latin typeface="Courier New" panose="02070309020205020404" pitchFamily="49" charset="0"/>
                <a:cs typeface="Courier New" panose="02070309020205020404" pitchFamily="49" charset="0"/>
              </a:rPr>
              <a:t>pullPolicy</a:t>
            </a:r>
            <a:r>
              <a:rPr lang="en-US" sz="1000" dirty="0"/>
              <a:t> is mentioned as </a:t>
            </a:r>
            <a:r>
              <a:rPr lang="en-US" sz="1000" b="1" dirty="0">
                <a:latin typeface="Courier New" panose="02070309020205020404" pitchFamily="49" charset="0"/>
                <a:cs typeface="Courier New" panose="02070309020205020404" pitchFamily="49" charset="0"/>
              </a:rPr>
              <a:t>Always</a:t>
            </a:r>
            <a:r>
              <a:rPr lang="en-US" sz="1000" dirty="0"/>
              <a:t>.</a:t>
            </a:r>
          </a:p>
        </p:txBody>
      </p:sp>
      <p:cxnSp>
        <p:nvCxnSpPr>
          <p:cNvPr id="33" name="Elbow Connector 32"/>
          <p:cNvCxnSpPr/>
          <p:nvPr/>
        </p:nvCxnSpPr>
        <p:spPr bwMode="auto">
          <a:xfrm rot="10800000">
            <a:off x="3870198" y="2073635"/>
            <a:ext cx="3627882" cy="72835"/>
          </a:xfrm>
          <a:prstGeom prst="bentConnector3">
            <a:avLst>
              <a:gd name="adj1" fmla="val 311"/>
            </a:avLst>
          </a:prstGeom>
          <a:solidFill>
            <a:schemeClr val="accent1"/>
          </a:solidFill>
          <a:ln w="19050" cap="flat" cmpd="sng" algn="ctr">
            <a:solidFill>
              <a:srgbClr val="FF0000"/>
            </a:solidFill>
            <a:prstDash val="solid"/>
            <a:round/>
            <a:headEnd type="none" w="med" len="med"/>
            <a:tailEnd type="triangle"/>
          </a:ln>
          <a:effectLst/>
        </p:spPr>
      </p:cxnSp>
      <p:sp>
        <p:nvSpPr>
          <p:cNvPr id="36" name="TextBox 35"/>
          <p:cNvSpPr txBox="1"/>
          <p:nvPr/>
        </p:nvSpPr>
        <p:spPr bwMode="auto">
          <a:xfrm>
            <a:off x="755781" y="1917613"/>
            <a:ext cx="3099686" cy="307777"/>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72000" tIns="0" rIns="72000" bIns="0" numCol="1" rtlCol="0" anchor="t" anchorCtr="0" compatLnSpc="1">
            <a:prstTxWarp prst="textNoShape">
              <a:avLst/>
            </a:prstTxWarp>
            <a:spAutoFit/>
          </a:bodyPr>
          <a:lstStyle/>
          <a:p>
            <a:pPr algn="r">
              <a:buClr>
                <a:schemeClr val="tx1"/>
              </a:buClr>
            </a:pPr>
            <a:r>
              <a:rPr lang="en-US" sz="1000" dirty="0">
                <a:solidFill>
                  <a:schemeClr val="tx1"/>
                </a:solidFill>
              </a:rPr>
              <a:t>Enter the name of the image built for the application. In this example, the name is </a:t>
            </a:r>
            <a:r>
              <a:rPr lang="en-US" sz="1000" b="1" dirty="0">
                <a:solidFill>
                  <a:schemeClr val="tx1"/>
                </a:solidFill>
                <a:latin typeface="Courier New" panose="02070309020205020404" pitchFamily="49" charset="0"/>
                <a:cs typeface="Courier New" panose="02070309020205020404" pitchFamily="49" charset="0"/>
              </a:rPr>
              <a:t>nginx</a:t>
            </a:r>
            <a:r>
              <a:rPr lang="en-US" sz="1000" dirty="0">
                <a:solidFill>
                  <a:schemeClr val="tx1"/>
                </a:solidFill>
              </a:rPr>
              <a:t>.</a:t>
            </a:r>
          </a:p>
        </p:txBody>
      </p:sp>
      <p:cxnSp>
        <p:nvCxnSpPr>
          <p:cNvPr id="43" name="Straight Connector 42"/>
          <p:cNvCxnSpPr/>
          <p:nvPr/>
        </p:nvCxnSpPr>
        <p:spPr bwMode="auto">
          <a:xfrm flipV="1">
            <a:off x="7329996" y="2289470"/>
            <a:ext cx="281297"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45" name="Straight Connector 44"/>
          <p:cNvCxnSpPr/>
          <p:nvPr/>
        </p:nvCxnSpPr>
        <p:spPr bwMode="auto">
          <a:xfrm flipV="1">
            <a:off x="5527607" y="2488708"/>
            <a:ext cx="295646"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46" name="Straight Connector 45"/>
          <p:cNvCxnSpPr/>
          <p:nvPr/>
        </p:nvCxnSpPr>
        <p:spPr bwMode="auto">
          <a:xfrm flipV="1">
            <a:off x="5565379" y="3804761"/>
            <a:ext cx="237521" cy="262"/>
          </a:xfrm>
          <a:prstGeom prst="line">
            <a:avLst/>
          </a:prstGeom>
          <a:solidFill>
            <a:schemeClr val="accent1"/>
          </a:solidFill>
          <a:ln w="19050" cap="flat" cmpd="sng" algn="ctr">
            <a:solidFill>
              <a:srgbClr val="FF0000"/>
            </a:solidFill>
            <a:prstDash val="solid"/>
            <a:round/>
            <a:headEnd type="none" w="med" len="med"/>
            <a:tailEnd type="none"/>
          </a:ln>
          <a:effectLst/>
        </p:spPr>
      </p:cxnSp>
      <p:sp>
        <p:nvSpPr>
          <p:cNvPr id="49" name="TextBox 48"/>
          <p:cNvSpPr txBox="1"/>
          <p:nvPr/>
        </p:nvSpPr>
        <p:spPr bwMode="auto">
          <a:xfrm rot="10800000" flipV="1">
            <a:off x="850710" y="3326066"/>
            <a:ext cx="3094273" cy="461665"/>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Mention the internal port on which the service runs inside the pod when the service is deployed. In this example, the port is </a:t>
            </a:r>
            <a:r>
              <a:rPr lang="en-US" sz="1000" b="1" dirty="0">
                <a:latin typeface="Courier New" panose="02070309020205020404" pitchFamily="49" charset="0"/>
                <a:cs typeface="Courier New" panose="02070309020205020404" pitchFamily="49" charset="0"/>
              </a:rPr>
              <a:t>80</a:t>
            </a:r>
            <a:r>
              <a:rPr lang="en-US" sz="1000" dirty="0"/>
              <a:t>.</a:t>
            </a:r>
          </a:p>
        </p:txBody>
      </p:sp>
      <p:cxnSp>
        <p:nvCxnSpPr>
          <p:cNvPr id="50" name="Straight Arrow Connector 49"/>
          <p:cNvCxnSpPr>
            <a:cxnSpLocks/>
          </p:cNvCxnSpPr>
          <p:nvPr/>
        </p:nvCxnSpPr>
        <p:spPr bwMode="auto">
          <a:xfrm flipH="1">
            <a:off x="3996012" y="5264900"/>
            <a:ext cx="808155"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51" name="TextBox 50"/>
          <p:cNvSpPr txBox="1"/>
          <p:nvPr/>
        </p:nvSpPr>
        <p:spPr bwMode="auto">
          <a:xfrm>
            <a:off x="834241" y="4618557"/>
            <a:ext cx="3173107" cy="76944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Mention the keyname </a:t>
            </a:r>
            <a:r>
              <a:rPr lang="en-US" sz="1000" b="1" dirty="0">
                <a:latin typeface="Courier New" panose="02070309020205020404" pitchFamily="49" charset="0"/>
                <a:cs typeface="Courier New" panose="02070309020205020404" pitchFamily="49" charset="0"/>
              </a:rPr>
              <a:t>volumes </a:t>
            </a:r>
            <a:r>
              <a:rPr lang="en-US" sz="1000" dirty="0"/>
              <a:t>in the specifications. </a:t>
            </a:r>
          </a:p>
          <a:p>
            <a:pPr algn="r">
              <a:buClr>
                <a:schemeClr val="tx1"/>
              </a:buClr>
            </a:pPr>
            <a:r>
              <a:rPr lang="en-US" sz="1000" dirty="0"/>
              <a:t>If the </a:t>
            </a:r>
            <a:r>
              <a:rPr lang="en-US" sz="1000" b="1" dirty="0">
                <a:latin typeface="Courier New" panose="02070309020205020404" pitchFamily="49" charset="0"/>
                <a:cs typeface="Courier New" panose="02070309020205020404" pitchFamily="49" charset="0"/>
              </a:rPr>
              <a:t>volumes </a:t>
            </a:r>
            <a:r>
              <a:rPr lang="en-US" sz="1000" dirty="0"/>
              <a:t>keyname is not mentioned, then no volume will be mounted for the service. In such a case, the name of volume to be mounted will be selected at the time of deployment in NSC UI.</a:t>
            </a:r>
          </a:p>
        </p:txBody>
      </p:sp>
      <p:sp>
        <p:nvSpPr>
          <p:cNvPr id="19" name="TextBox 18"/>
          <p:cNvSpPr txBox="1"/>
          <p:nvPr/>
        </p:nvSpPr>
        <p:spPr bwMode="auto">
          <a:xfrm rot="10800000" flipV="1">
            <a:off x="755781" y="2624020"/>
            <a:ext cx="3152644" cy="615553"/>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Mention the specifications of the service as keyname in the format </a:t>
            </a:r>
            <a:r>
              <a:rPr lang="en-US" sz="1000" b="1" dirty="0">
                <a:latin typeface="Courier New" panose="02070309020205020404" pitchFamily="49" charset="0"/>
                <a:cs typeface="Courier New" panose="02070309020205020404" pitchFamily="49" charset="0"/>
              </a:rPr>
              <a:t>service_NameOfService</a:t>
            </a:r>
            <a:r>
              <a:rPr lang="en-US" sz="1000" dirty="0"/>
              <a:t>. In this example, it is mentioned as </a:t>
            </a:r>
            <a:r>
              <a:rPr lang="en-US" sz="1000" b="1" dirty="0">
                <a:latin typeface="Courier New" panose="02070309020205020404" pitchFamily="49" charset="0"/>
                <a:cs typeface="Courier New" panose="02070309020205020404" pitchFamily="49" charset="0"/>
              </a:rPr>
              <a:t>service_nginx</a:t>
            </a:r>
            <a:r>
              <a:rPr lang="en-US" sz="1000" dirty="0"/>
              <a:t> as </a:t>
            </a:r>
            <a:r>
              <a:rPr lang="en-US" sz="1000" b="1" dirty="0">
                <a:latin typeface="Courier New" panose="02070309020205020404" pitchFamily="49" charset="0"/>
                <a:cs typeface="Courier New" panose="02070309020205020404" pitchFamily="49" charset="0"/>
              </a:rPr>
              <a:t>nginx</a:t>
            </a:r>
            <a:r>
              <a:rPr lang="en-US" sz="1000" dirty="0"/>
              <a:t> is the name of service here.</a:t>
            </a:r>
          </a:p>
        </p:txBody>
      </p:sp>
      <p:cxnSp>
        <p:nvCxnSpPr>
          <p:cNvPr id="22" name="Straight Arrow Connector 21"/>
          <p:cNvCxnSpPr>
            <a:cxnSpLocks/>
            <a:stCxn id="18" idx="1"/>
          </p:cNvCxnSpPr>
          <p:nvPr/>
        </p:nvCxnSpPr>
        <p:spPr bwMode="auto">
          <a:xfrm flipH="1" flipV="1">
            <a:off x="3913063" y="4051347"/>
            <a:ext cx="895502" cy="592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3" name="TextBox 22"/>
          <p:cNvSpPr txBox="1"/>
          <p:nvPr/>
        </p:nvSpPr>
        <p:spPr bwMode="auto">
          <a:xfrm rot="10800000" flipV="1">
            <a:off x="423044" y="3894993"/>
            <a:ext cx="3434180" cy="30777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Note that Ingress is disabled, by default (</a:t>
            </a:r>
            <a:r>
              <a:rPr lang="en-US" sz="1000" b="1" dirty="0">
                <a:latin typeface="Courier New" panose="02070309020205020404" pitchFamily="49" charset="0"/>
                <a:cs typeface="Courier New" panose="02070309020205020404" pitchFamily="49" charset="0"/>
              </a:rPr>
              <a:t>enabled: false</a:t>
            </a:r>
            <a:r>
              <a:rPr lang="en-US" sz="1000" dirty="0"/>
              <a:t>). NSC enables it if necessary. </a:t>
            </a:r>
          </a:p>
        </p:txBody>
      </p:sp>
      <p:cxnSp>
        <p:nvCxnSpPr>
          <p:cNvPr id="9" name="Elbow Connector 8"/>
          <p:cNvCxnSpPr>
            <a:cxnSpLocks/>
          </p:cNvCxnSpPr>
          <p:nvPr/>
        </p:nvCxnSpPr>
        <p:spPr bwMode="auto">
          <a:xfrm rot="10800000" flipV="1">
            <a:off x="3926889" y="2546216"/>
            <a:ext cx="877039" cy="340464"/>
          </a:xfrm>
          <a:prstGeom prst="bentConnector3">
            <a:avLst/>
          </a:prstGeom>
          <a:solidFill>
            <a:schemeClr val="accent1"/>
          </a:solidFill>
          <a:ln w="19050" cap="flat" cmpd="sng" algn="ctr">
            <a:solidFill>
              <a:srgbClr val="FF0000"/>
            </a:solidFill>
            <a:prstDash val="solid"/>
            <a:round/>
            <a:headEnd type="none" w="med" len="med"/>
            <a:tailEnd type="triangle"/>
          </a:ln>
          <a:effectLst/>
          <a:scene3d>
            <a:camera prst="orthographicFront">
              <a:rot lat="0" lon="0" rev="0"/>
            </a:camera>
            <a:lightRig rig="threePt" dir="t"/>
          </a:scene3d>
        </p:spPr>
      </p:cxnSp>
      <p:cxnSp>
        <p:nvCxnSpPr>
          <p:cNvPr id="14" name="Straight Connector 13"/>
          <p:cNvCxnSpPr/>
          <p:nvPr/>
        </p:nvCxnSpPr>
        <p:spPr bwMode="auto">
          <a:xfrm>
            <a:off x="4837888" y="2584342"/>
            <a:ext cx="642094" cy="0"/>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35" name="Straight Connector 34"/>
          <p:cNvCxnSpPr/>
          <p:nvPr/>
        </p:nvCxnSpPr>
        <p:spPr bwMode="auto">
          <a:xfrm flipV="1">
            <a:off x="5384377" y="4107539"/>
            <a:ext cx="254654"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37" name="Straight Connector 36"/>
          <p:cNvCxnSpPr/>
          <p:nvPr/>
        </p:nvCxnSpPr>
        <p:spPr bwMode="auto">
          <a:xfrm flipV="1">
            <a:off x="4841418" y="5314079"/>
            <a:ext cx="32984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4" name="Elbow Connector 23"/>
          <p:cNvCxnSpPr>
            <a:cxnSpLocks/>
            <a:endCxn id="49" idx="1"/>
          </p:cNvCxnSpPr>
          <p:nvPr/>
        </p:nvCxnSpPr>
        <p:spPr bwMode="auto">
          <a:xfrm rot="10800000">
            <a:off x="3944983" y="3556900"/>
            <a:ext cx="859184" cy="192109"/>
          </a:xfrm>
          <a:prstGeom prst="bentConnector3">
            <a:avLst>
              <a:gd name="adj1" fmla="val 50000"/>
            </a:avLst>
          </a:prstGeom>
          <a:solidFill>
            <a:schemeClr val="accent1"/>
          </a:solidFill>
          <a:ln w="19050" cap="flat" cmpd="sng" algn="ctr">
            <a:solidFill>
              <a:srgbClr val="FF0000"/>
            </a:solidFill>
            <a:prstDash val="solid"/>
            <a:round/>
            <a:headEnd type="none" w="med" len="med"/>
            <a:tailEnd type="triangle"/>
          </a:ln>
          <a:effectLst/>
        </p:spPr>
      </p:cxnSp>
      <p:sp>
        <p:nvSpPr>
          <p:cNvPr id="30" name="Title 1"/>
          <p:cNvSpPr>
            <a:spLocks noGrp="1"/>
          </p:cNvSpPr>
          <p:nvPr>
            <p:ph type="title"/>
          </p:nvPr>
        </p:nvSpPr>
        <p:spPr>
          <a:xfrm>
            <a:off x="479424" y="476250"/>
            <a:ext cx="10866264"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 (contd.)</a:t>
            </a:r>
            <a:endParaRPr lang="en-GB" sz="3600" dirty="0"/>
          </a:p>
        </p:txBody>
      </p:sp>
      <p:sp>
        <p:nvSpPr>
          <p:cNvPr id="38" name="TextBox 37">
            <a:extLst>
              <a:ext uri="{FF2B5EF4-FFF2-40B4-BE49-F238E27FC236}">
                <a16:creationId xmlns:a16="http://schemas.microsoft.com/office/drawing/2014/main" id="{57A6090E-5CD2-4E72-8111-9931DC9213E0}"/>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27" name="Picture Placeholder 31">
            <a:extLst>
              <a:ext uri="{FF2B5EF4-FFF2-40B4-BE49-F238E27FC236}">
                <a16:creationId xmlns:a16="http://schemas.microsoft.com/office/drawing/2014/main" id="{2AA52DC1-3DAE-4A94-A008-2EB9867DD4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110" b="110"/>
          <a:stretch>
            <a:fillRect/>
          </a:stretch>
        </p:blipFill>
        <p:spPr>
          <a:xfrm>
            <a:off x="885354" y="5532563"/>
            <a:ext cx="276357" cy="276357"/>
          </a:xfrm>
          <a:prstGeom prst="rect">
            <a:avLst/>
          </a:prstGeom>
        </p:spPr>
      </p:pic>
    </p:spTree>
    <p:extLst>
      <p:ext uri="{BB962C8B-B14F-4D97-AF65-F5344CB8AC3E}">
        <p14:creationId xmlns:p14="http://schemas.microsoft.com/office/powerpoint/2010/main" val="671895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79424" y="476250"/>
            <a:ext cx="11119017"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 (contd.)</a:t>
            </a:r>
            <a:endParaRPr lang="en-GB" sz="3600" dirty="0"/>
          </a:p>
        </p:txBody>
      </p:sp>
      <p:sp>
        <p:nvSpPr>
          <p:cNvPr id="7" name="TextBox 6"/>
          <p:cNvSpPr txBox="1"/>
          <p:nvPr/>
        </p:nvSpPr>
        <p:spPr bwMode="auto">
          <a:xfrm>
            <a:off x="525342" y="1118763"/>
            <a:ext cx="7006259"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marL="228600" indent="-228600">
              <a:buClr>
                <a:schemeClr val="tx1"/>
              </a:buClr>
              <a:buFont typeface="+mj-lt"/>
              <a:buAutoNum type="arabicPeriod" startAt="3"/>
            </a:pPr>
            <a:r>
              <a:rPr lang="en-GB" sz="1200" dirty="0"/>
              <a:t>Update the </a:t>
            </a:r>
            <a:r>
              <a:rPr lang="en-GB" sz="1200" dirty="0">
                <a:latin typeface="Courier New" panose="02070309020205020404" pitchFamily="49" charset="0"/>
                <a:cs typeface="Courier New" panose="02070309020205020404" pitchFamily="49" charset="0"/>
              </a:rPr>
              <a:t>deployment.yaml</a:t>
            </a:r>
            <a:r>
              <a:rPr lang="en-GB" sz="1200" dirty="0"/>
              <a:t> file (in the Helm chart directory) with application specific variables. </a:t>
            </a:r>
          </a:p>
          <a:p>
            <a:pPr algn="l">
              <a:buClr>
                <a:schemeClr val="tx1"/>
              </a:buClr>
            </a:pPr>
            <a:endParaRPr lang="en-US" sz="1200" dirty="0"/>
          </a:p>
        </p:txBody>
      </p:sp>
      <p:pic>
        <p:nvPicPr>
          <p:cNvPr id="8" name="Content Placeholder 7"/>
          <p:cNvPicPr>
            <a:picLocks noGrp="1"/>
          </p:cNvPicPr>
          <p:nvPr>
            <p:ph sz="quarter" idx="10"/>
          </p:nvPr>
        </p:nvPicPr>
        <p:blipFill>
          <a:blip r:embed="rId3">
            <a:extLst>
              <a:ext uri="{28A0092B-C50C-407E-A947-70E740481C1C}">
                <a14:useLocalDpi xmlns:a14="http://schemas.microsoft.com/office/drawing/2010/main" val="0"/>
              </a:ext>
            </a:extLst>
          </a:blip>
          <a:stretch>
            <a:fillRect/>
          </a:stretch>
        </p:blipFill>
        <p:spPr>
          <a:xfrm>
            <a:off x="6112479" y="1437018"/>
            <a:ext cx="4855146" cy="5147430"/>
          </a:xfrm>
          <a:prstGeom prst="rect">
            <a:avLst/>
          </a:prstGeom>
          <a:ln>
            <a:noFill/>
          </a:ln>
        </p:spPr>
      </p:pic>
      <p:sp>
        <p:nvSpPr>
          <p:cNvPr id="10" name="TextBox 9"/>
          <p:cNvSpPr txBox="1"/>
          <p:nvPr/>
        </p:nvSpPr>
        <p:spPr bwMode="auto">
          <a:xfrm>
            <a:off x="811710" y="4965751"/>
            <a:ext cx="4698042" cy="769440"/>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Mention the keyname </a:t>
            </a:r>
            <a:r>
              <a:rPr lang="en-US" sz="1000" b="1" dirty="0">
                <a:latin typeface="Courier New" panose="02070309020205020404" pitchFamily="49" charset="0"/>
                <a:cs typeface="Courier New" panose="02070309020205020404" pitchFamily="49" charset="0"/>
              </a:rPr>
              <a:t>volumeMounts</a:t>
            </a:r>
            <a:r>
              <a:rPr lang="en-US" sz="1000" dirty="0"/>
              <a:t> in the </a:t>
            </a:r>
            <a:r>
              <a:rPr lang="en-US" sz="1000" b="1" dirty="0">
                <a:latin typeface="Courier New" panose="02070309020205020404" pitchFamily="49" charset="0"/>
                <a:cs typeface="Courier New" panose="02070309020205020404" pitchFamily="49" charset="0"/>
              </a:rPr>
              <a:t>spec.spec.containers</a:t>
            </a:r>
            <a:r>
              <a:rPr lang="en-US" sz="1000" dirty="0"/>
              <a:t> specifications as mentioned here.</a:t>
            </a:r>
          </a:p>
          <a:p>
            <a:pPr algn="r">
              <a:buClr>
                <a:schemeClr val="tx1"/>
              </a:buClr>
            </a:pPr>
            <a:r>
              <a:rPr lang="en-US" sz="1000" dirty="0"/>
              <a:t>For every deployment, a Kubernetes Persistent Volume (PV) and a Persistent Volume Claim (PVC) will be created by NSC and will be attached to Helm deployment. </a:t>
            </a:r>
          </a:p>
        </p:txBody>
      </p:sp>
      <p:sp>
        <p:nvSpPr>
          <p:cNvPr id="13" name="Left Brace 12"/>
          <p:cNvSpPr/>
          <p:nvPr/>
        </p:nvSpPr>
        <p:spPr bwMode="auto">
          <a:xfrm>
            <a:off x="6258049" y="4117911"/>
            <a:ext cx="407345" cy="983273"/>
          </a:xfrm>
          <a:prstGeom prst="leftBrace">
            <a:avLst>
              <a:gd name="adj1" fmla="val 8333"/>
              <a:gd name="adj2" fmla="val 47611"/>
            </a:avLst>
          </a:prstGeom>
          <a:noFill/>
          <a:ln w="19050" cap="flat" cmpd="sng" algn="ctr">
            <a:solidFill>
              <a:srgbClr val="FF0000"/>
            </a:solidFill>
            <a:prstDash val="solid"/>
            <a:round/>
            <a:headEnd type="none" w="med" len="med"/>
            <a:tailEnd type="none"/>
          </a:ln>
          <a:effectLst/>
        </p:spPr>
        <p:txBody>
          <a:bodyPr rtlCol="0" anchor="ctr"/>
          <a:lstStyle/>
          <a:p>
            <a:pPr algn="ctr"/>
            <a:endParaRPr lang="en-US" dirty="0">
              <a:solidFill>
                <a:srgbClr val="FF0000"/>
              </a:solidFill>
            </a:endParaRPr>
          </a:p>
        </p:txBody>
      </p:sp>
      <p:cxnSp>
        <p:nvCxnSpPr>
          <p:cNvPr id="14" name="Straight Arrow Connector 13"/>
          <p:cNvCxnSpPr/>
          <p:nvPr/>
        </p:nvCxnSpPr>
        <p:spPr bwMode="auto">
          <a:xfrm flipH="1">
            <a:off x="5509752" y="4592142"/>
            <a:ext cx="755619"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15" name="TextBox 14"/>
          <p:cNvSpPr txBox="1"/>
          <p:nvPr/>
        </p:nvSpPr>
        <p:spPr bwMode="auto">
          <a:xfrm>
            <a:off x="811710" y="3962603"/>
            <a:ext cx="4692264" cy="76944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Read the service specifications from the keyname </a:t>
            </a:r>
            <a:r>
              <a:rPr lang="en-US" sz="1000" b="1" dirty="0">
                <a:latin typeface="Courier New" panose="02070309020205020404" pitchFamily="49" charset="0"/>
                <a:cs typeface="Courier New" panose="02070309020205020404" pitchFamily="49" charset="0"/>
              </a:rPr>
              <a:t>service_NameOfService </a:t>
            </a:r>
            <a:r>
              <a:rPr lang="en-US" sz="1000" dirty="0"/>
              <a:t>in the </a:t>
            </a:r>
            <a:r>
              <a:rPr lang="en-US" sz="1000" b="1" kern="1000" spc="-30" dirty="0">
                <a:latin typeface="Courier New" panose="02070309020205020404" pitchFamily="49" charset="0"/>
                <a:cs typeface="Courier New" panose="02070309020205020404" pitchFamily="49" charset="0"/>
              </a:rPr>
              <a:t>values.yaml</a:t>
            </a:r>
            <a:r>
              <a:rPr lang="en-US" sz="1000" b="1" dirty="0"/>
              <a:t> </a:t>
            </a:r>
            <a:r>
              <a:rPr lang="en-US" sz="1000" dirty="0"/>
              <a:t>file through the </a:t>
            </a:r>
            <a:r>
              <a:rPr lang="en-US" sz="1000" b="1" kern="1000" spc="-30" dirty="0">
                <a:latin typeface="Courier New" panose="02070309020205020404" pitchFamily="49" charset="0"/>
                <a:cs typeface="Courier New" panose="02070309020205020404" pitchFamily="49" charset="0"/>
              </a:rPr>
              <a:t>deployment.yaml</a:t>
            </a:r>
            <a:r>
              <a:rPr lang="en-US" sz="1000" dirty="0"/>
              <a:t> file. </a:t>
            </a:r>
          </a:p>
          <a:p>
            <a:pPr algn="r">
              <a:buClr>
                <a:schemeClr val="tx1"/>
              </a:buClr>
            </a:pPr>
            <a:r>
              <a:rPr lang="en-US" sz="1000" dirty="0"/>
              <a:t>In this example, the keyname is </a:t>
            </a:r>
            <a:r>
              <a:rPr lang="en-US" sz="1000" b="1" dirty="0">
                <a:latin typeface="Courier New" panose="02070309020205020404" pitchFamily="49" charset="0"/>
                <a:cs typeface="Courier New" panose="02070309020205020404" pitchFamily="49" charset="0"/>
              </a:rPr>
              <a:t>service_nginx,</a:t>
            </a:r>
            <a:endParaRPr lang="en-US" sz="1000" dirty="0"/>
          </a:p>
          <a:p>
            <a:pPr algn="r">
              <a:buClr>
                <a:schemeClr val="tx1"/>
              </a:buClr>
            </a:pPr>
            <a:r>
              <a:rPr lang="en-US" sz="1000" dirty="0"/>
              <a:t>because the service required to be exposed is </a:t>
            </a:r>
            <a:r>
              <a:rPr lang="en-US" sz="1000" b="1" dirty="0">
                <a:latin typeface="Courier New" panose="02070309020205020404" pitchFamily="49" charset="0"/>
                <a:cs typeface="Courier New" panose="02070309020205020404" pitchFamily="49" charset="0"/>
              </a:rPr>
              <a:t>nginx </a:t>
            </a:r>
            <a:r>
              <a:rPr lang="en-US" sz="1000" dirty="0"/>
              <a:t>(service name mentioned as Exposed Service Name in NSC UI).</a:t>
            </a:r>
          </a:p>
        </p:txBody>
      </p:sp>
      <p:cxnSp>
        <p:nvCxnSpPr>
          <p:cNvPr id="16" name="Straight Arrow Connector 15"/>
          <p:cNvCxnSpPr/>
          <p:nvPr/>
        </p:nvCxnSpPr>
        <p:spPr bwMode="auto">
          <a:xfrm flipH="1">
            <a:off x="5406903" y="2482174"/>
            <a:ext cx="886024"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17" name="TextBox 16"/>
          <p:cNvSpPr txBox="1"/>
          <p:nvPr/>
        </p:nvSpPr>
        <p:spPr bwMode="auto">
          <a:xfrm>
            <a:off x="811710" y="2319398"/>
            <a:ext cx="4498729" cy="30777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Ensure that the name mentioned for </a:t>
            </a:r>
            <a:r>
              <a:rPr lang="en-US" sz="1000" b="1" kern="1000" spc="-30" dirty="0">
                <a:latin typeface="Courier New" panose="02070309020205020404" pitchFamily="49" charset="0"/>
                <a:cs typeface="Courier New" panose="02070309020205020404" pitchFamily="49" charset="0"/>
              </a:rPr>
              <a:t>app</a:t>
            </a:r>
            <a:r>
              <a:rPr lang="en-US" sz="1000" dirty="0"/>
              <a:t> (</a:t>
            </a:r>
            <a:r>
              <a:rPr lang="en-US" sz="1000" b="1" kern="1000" spc="-30" dirty="0">
                <a:latin typeface="Courier New" panose="02070309020205020404" pitchFamily="49" charset="0"/>
                <a:cs typeface="Courier New" panose="02070309020205020404" pitchFamily="49" charset="0"/>
              </a:rPr>
              <a:t>Values.name</a:t>
            </a:r>
            <a:r>
              <a:rPr lang="en-US" sz="1000" dirty="0"/>
              <a:t>) is same as that mentioned in the </a:t>
            </a:r>
            <a:r>
              <a:rPr lang="en-US" sz="1000" b="1" kern="1000" spc="-30" dirty="0">
                <a:latin typeface="Courier New" panose="02070309020205020404" pitchFamily="49" charset="0"/>
                <a:cs typeface="Courier New" panose="02070309020205020404" pitchFamily="49" charset="0"/>
              </a:rPr>
              <a:t>service.yaml</a:t>
            </a:r>
            <a:r>
              <a:rPr lang="en-US" sz="1000" dirty="0"/>
              <a:t> file. </a:t>
            </a:r>
          </a:p>
        </p:txBody>
      </p:sp>
      <p:cxnSp>
        <p:nvCxnSpPr>
          <p:cNvPr id="18" name="Straight Connector 17"/>
          <p:cNvCxnSpPr/>
          <p:nvPr/>
        </p:nvCxnSpPr>
        <p:spPr bwMode="auto">
          <a:xfrm flipV="1">
            <a:off x="6927294" y="2531431"/>
            <a:ext cx="655358"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9" name="Straight Connector 18"/>
          <p:cNvCxnSpPr/>
          <p:nvPr/>
        </p:nvCxnSpPr>
        <p:spPr bwMode="auto">
          <a:xfrm flipV="1">
            <a:off x="7165419" y="3472789"/>
            <a:ext cx="655358"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0" name="Straight Connector 19"/>
          <p:cNvCxnSpPr/>
          <p:nvPr/>
        </p:nvCxnSpPr>
        <p:spPr bwMode="auto">
          <a:xfrm flipV="1">
            <a:off x="8979602" y="4313479"/>
            <a:ext cx="36074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1" name="Straight Connector 20"/>
          <p:cNvCxnSpPr/>
          <p:nvPr/>
        </p:nvCxnSpPr>
        <p:spPr bwMode="auto">
          <a:xfrm flipV="1">
            <a:off x="8433272" y="4734598"/>
            <a:ext cx="36799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2" name="Straight Connector 21"/>
          <p:cNvCxnSpPr/>
          <p:nvPr/>
        </p:nvCxnSpPr>
        <p:spPr bwMode="auto">
          <a:xfrm flipV="1">
            <a:off x="8427121" y="5154524"/>
            <a:ext cx="353634" cy="262"/>
          </a:xfrm>
          <a:prstGeom prst="line">
            <a:avLst/>
          </a:prstGeom>
          <a:solidFill>
            <a:schemeClr val="accent1"/>
          </a:solidFill>
          <a:ln w="19050" cap="flat" cmpd="sng" algn="ctr">
            <a:solidFill>
              <a:srgbClr val="FF0000"/>
            </a:solidFill>
            <a:prstDash val="solid"/>
            <a:round/>
            <a:headEnd type="none" w="med" len="med"/>
            <a:tailEnd type="none"/>
          </a:ln>
          <a:effectLst/>
        </p:spPr>
      </p:cxnSp>
      <p:sp>
        <p:nvSpPr>
          <p:cNvPr id="25" name="TextBox 24"/>
          <p:cNvSpPr txBox="1"/>
          <p:nvPr/>
        </p:nvSpPr>
        <p:spPr bwMode="auto">
          <a:xfrm>
            <a:off x="811710" y="5876465"/>
            <a:ext cx="4658991" cy="472290"/>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Add the keyname </a:t>
            </a:r>
            <a:r>
              <a:rPr lang="en-US" sz="1000" b="1" dirty="0">
                <a:latin typeface="Courier New" panose="02070309020205020404" pitchFamily="49" charset="0"/>
                <a:cs typeface="Courier New" panose="02070309020205020404" pitchFamily="49" charset="0"/>
              </a:rPr>
              <a:t>volumes </a:t>
            </a:r>
            <a:r>
              <a:rPr lang="en-US" sz="1000" dirty="0"/>
              <a:t>in </a:t>
            </a:r>
            <a:r>
              <a:rPr lang="en-US" sz="1000" b="1" dirty="0">
                <a:latin typeface="Courier New" panose="02070309020205020404" pitchFamily="49" charset="0"/>
                <a:cs typeface="Courier New" panose="02070309020205020404" pitchFamily="49" charset="0"/>
              </a:rPr>
              <a:t>spec.spec</a:t>
            </a:r>
            <a:r>
              <a:rPr lang="en-US" sz="1000" dirty="0"/>
              <a:t> specifications as mentioned here. This is a fixed value, which is read from</a:t>
            </a:r>
            <a:r>
              <a:rPr lang="en-US" sz="1000" b="1" kern="1000" spc="-3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values.yaml</a:t>
            </a:r>
            <a:r>
              <a:rPr lang="en-US" sz="1000" b="1" dirty="0"/>
              <a:t> </a:t>
            </a:r>
            <a:r>
              <a:rPr lang="en-US" sz="1000" dirty="0"/>
              <a:t>file through the </a:t>
            </a:r>
            <a:r>
              <a:rPr lang="en-US" sz="1000" b="1" dirty="0">
                <a:latin typeface="Courier New" panose="02070309020205020404" pitchFamily="49" charset="0"/>
                <a:cs typeface="Courier New" panose="02070309020205020404" pitchFamily="49" charset="0"/>
              </a:rPr>
              <a:t>deployment.yaml</a:t>
            </a:r>
            <a:r>
              <a:rPr lang="en-US" sz="1000" dirty="0"/>
              <a:t> file. </a:t>
            </a:r>
          </a:p>
        </p:txBody>
      </p:sp>
      <p:cxnSp>
        <p:nvCxnSpPr>
          <p:cNvPr id="24" name="Straight Connector 23"/>
          <p:cNvCxnSpPr/>
          <p:nvPr/>
        </p:nvCxnSpPr>
        <p:spPr bwMode="auto">
          <a:xfrm flipV="1">
            <a:off x="6729303" y="5253956"/>
            <a:ext cx="716756"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7" name="Straight Connector 26"/>
          <p:cNvCxnSpPr/>
          <p:nvPr/>
        </p:nvCxnSpPr>
        <p:spPr bwMode="auto">
          <a:xfrm flipV="1">
            <a:off x="6110660" y="2953662"/>
            <a:ext cx="32014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8" name="Straight Connector 27"/>
          <p:cNvCxnSpPr/>
          <p:nvPr/>
        </p:nvCxnSpPr>
        <p:spPr bwMode="auto">
          <a:xfrm flipV="1">
            <a:off x="6370973" y="3693175"/>
            <a:ext cx="32014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29" name="Straight Connector 28"/>
          <p:cNvCxnSpPr/>
          <p:nvPr/>
        </p:nvCxnSpPr>
        <p:spPr bwMode="auto">
          <a:xfrm flipV="1">
            <a:off x="6509767" y="3793699"/>
            <a:ext cx="558903"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32" name="Elbow Connector 31"/>
          <p:cNvCxnSpPr>
            <a:cxnSpLocks/>
            <a:endCxn id="10" idx="3"/>
          </p:cNvCxnSpPr>
          <p:nvPr/>
        </p:nvCxnSpPr>
        <p:spPr bwMode="auto">
          <a:xfrm rot="10800000" flipV="1">
            <a:off x="5509752" y="5205605"/>
            <a:ext cx="1155642" cy="144866"/>
          </a:xfrm>
          <a:prstGeom prst="bentConnector3">
            <a:avLst/>
          </a:prstGeom>
          <a:solidFill>
            <a:schemeClr val="accent1"/>
          </a:solidFill>
          <a:ln w="19050" cap="flat" cmpd="sng" algn="ctr">
            <a:solidFill>
              <a:srgbClr val="FF0000"/>
            </a:solidFill>
            <a:prstDash val="solid"/>
            <a:round/>
            <a:headEnd type="none" w="med" len="med"/>
            <a:tailEnd type="triangle"/>
          </a:ln>
          <a:effectLst/>
        </p:spPr>
      </p:cxnSp>
      <p:sp>
        <p:nvSpPr>
          <p:cNvPr id="33" name="TextBox 32">
            <a:extLst>
              <a:ext uri="{FF2B5EF4-FFF2-40B4-BE49-F238E27FC236}">
                <a16:creationId xmlns:a16="http://schemas.microsoft.com/office/drawing/2014/main" id="{08F66F8B-43A9-4BB1-ADFF-C5C2C7BAF036}"/>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cxnSp>
        <p:nvCxnSpPr>
          <p:cNvPr id="30" name="Straight Connector 29">
            <a:extLst>
              <a:ext uri="{FF2B5EF4-FFF2-40B4-BE49-F238E27FC236}">
                <a16:creationId xmlns:a16="http://schemas.microsoft.com/office/drawing/2014/main" id="{9BDCBC76-0A31-446C-B80F-EB63CED4639D}"/>
              </a:ext>
            </a:extLst>
          </p:cNvPr>
          <p:cNvCxnSpPr/>
          <p:nvPr/>
        </p:nvCxnSpPr>
        <p:spPr bwMode="auto">
          <a:xfrm flipV="1">
            <a:off x="6513609" y="6187920"/>
            <a:ext cx="418810"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31" name="Straight Arrow Connector 30">
            <a:extLst>
              <a:ext uri="{FF2B5EF4-FFF2-40B4-BE49-F238E27FC236}">
                <a16:creationId xmlns:a16="http://schemas.microsoft.com/office/drawing/2014/main" id="{E371FDE4-C8F6-48EA-83FF-9561B60E965A}"/>
              </a:ext>
            </a:extLst>
          </p:cNvPr>
          <p:cNvCxnSpPr>
            <a:cxnSpLocks/>
          </p:cNvCxnSpPr>
          <p:nvPr/>
        </p:nvCxnSpPr>
        <p:spPr bwMode="auto">
          <a:xfrm flipH="1">
            <a:off x="5535873" y="6145388"/>
            <a:ext cx="822595"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5884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79424" y="476250"/>
            <a:ext cx="11119017"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 (contd.)</a:t>
            </a:r>
            <a:endParaRPr lang="en-GB" sz="3600" dirty="0"/>
          </a:p>
        </p:txBody>
      </p:sp>
      <p:pic>
        <p:nvPicPr>
          <p:cNvPr id="7" name="Content Placeholder 6"/>
          <p:cNvPicPr>
            <a:picLocks noGrp="1"/>
          </p:cNvPicPr>
          <p:nvPr>
            <p:ph sz="quarter" idx="10"/>
          </p:nvPr>
        </p:nvPicPr>
        <p:blipFill rotWithShape="1">
          <a:blip r:embed="rId3">
            <a:extLst>
              <a:ext uri="{28A0092B-C50C-407E-A947-70E740481C1C}">
                <a14:useLocalDpi xmlns:a14="http://schemas.microsoft.com/office/drawing/2010/main" val="0"/>
              </a:ext>
            </a:extLst>
          </a:blip>
          <a:srcRect r="6838"/>
          <a:stretch/>
        </p:blipFill>
        <p:spPr>
          <a:xfrm>
            <a:off x="4238885" y="1915722"/>
            <a:ext cx="7424382" cy="3870928"/>
          </a:xfrm>
          <a:prstGeom prst="rect">
            <a:avLst/>
          </a:prstGeom>
          <a:ln>
            <a:noFill/>
          </a:ln>
        </p:spPr>
      </p:pic>
      <p:cxnSp>
        <p:nvCxnSpPr>
          <p:cNvPr id="8" name="Straight Arrow Connector 7"/>
          <p:cNvCxnSpPr>
            <a:cxnSpLocks/>
          </p:cNvCxnSpPr>
          <p:nvPr/>
        </p:nvCxnSpPr>
        <p:spPr bwMode="auto">
          <a:xfrm flipH="1">
            <a:off x="3421128" y="3107461"/>
            <a:ext cx="961302"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9" name="TextBox 8"/>
          <p:cNvSpPr txBox="1"/>
          <p:nvPr/>
        </p:nvSpPr>
        <p:spPr bwMode="auto">
          <a:xfrm>
            <a:off x="822341" y="2874273"/>
            <a:ext cx="2598786" cy="461665"/>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Ensure that the name mentioned for </a:t>
            </a:r>
            <a:r>
              <a:rPr lang="en-US" sz="1000" b="1" kern="1000" spc="-30" dirty="0">
                <a:latin typeface="Courier New" panose="02070309020205020404" pitchFamily="49" charset="0"/>
                <a:cs typeface="Courier New" panose="02070309020205020404" pitchFamily="49" charset="0"/>
              </a:rPr>
              <a:t>app</a:t>
            </a:r>
            <a:r>
              <a:rPr lang="en-US" sz="1000" dirty="0"/>
              <a:t> (</a:t>
            </a:r>
            <a:r>
              <a:rPr lang="en-US" sz="1000" b="1" kern="1000" spc="-30" dirty="0">
                <a:latin typeface="Courier New" panose="02070309020205020404" pitchFamily="49" charset="0"/>
                <a:cs typeface="Courier New" panose="02070309020205020404" pitchFamily="49" charset="0"/>
              </a:rPr>
              <a:t>Values.name</a:t>
            </a:r>
            <a:r>
              <a:rPr lang="en-US" sz="1000" dirty="0"/>
              <a:t>) is same as that mentioned in the </a:t>
            </a:r>
            <a:r>
              <a:rPr lang="en-US" sz="1000" b="1" kern="1000" spc="-30" dirty="0">
                <a:latin typeface="Courier New" panose="02070309020205020404" pitchFamily="49" charset="0"/>
                <a:cs typeface="Courier New" panose="02070309020205020404" pitchFamily="49" charset="0"/>
              </a:rPr>
              <a:t>deployment.yaml</a:t>
            </a:r>
            <a:r>
              <a:rPr lang="en-US" sz="1000" dirty="0"/>
              <a:t> file. </a:t>
            </a:r>
          </a:p>
        </p:txBody>
      </p:sp>
      <p:cxnSp>
        <p:nvCxnSpPr>
          <p:cNvPr id="10" name="Straight Arrow Connector 9"/>
          <p:cNvCxnSpPr/>
          <p:nvPr/>
        </p:nvCxnSpPr>
        <p:spPr bwMode="auto">
          <a:xfrm flipH="1">
            <a:off x="3407453" y="2726496"/>
            <a:ext cx="886024"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11" name="TextBox 10"/>
          <p:cNvSpPr txBox="1"/>
          <p:nvPr/>
        </p:nvSpPr>
        <p:spPr bwMode="auto">
          <a:xfrm>
            <a:off x="822341" y="2017612"/>
            <a:ext cx="2598787" cy="615553"/>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Mention the service name  (</a:t>
            </a:r>
            <a:r>
              <a:rPr lang="en-US" sz="1000" b="1" kern="1000" spc="-30" dirty="0">
                <a:latin typeface="Courier New" panose="02070309020205020404" pitchFamily="49" charset="0"/>
                <a:cs typeface="Courier New" panose="02070309020205020404" pitchFamily="49" charset="0"/>
              </a:rPr>
              <a:t>nginx</a:t>
            </a:r>
            <a:r>
              <a:rPr lang="en-US" sz="1000" dirty="0"/>
              <a:t>) that needs to be exposed. This name should be specified as ‘Exposed Service Name’ in the NSC UI. </a:t>
            </a:r>
          </a:p>
        </p:txBody>
      </p:sp>
      <p:cxnSp>
        <p:nvCxnSpPr>
          <p:cNvPr id="12" name="Straight Connector 11"/>
          <p:cNvCxnSpPr/>
          <p:nvPr/>
        </p:nvCxnSpPr>
        <p:spPr bwMode="auto">
          <a:xfrm flipV="1">
            <a:off x="5654321" y="4116390"/>
            <a:ext cx="919193"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3" name="Straight Connector 12"/>
          <p:cNvCxnSpPr/>
          <p:nvPr/>
        </p:nvCxnSpPr>
        <p:spPr bwMode="auto">
          <a:xfrm flipV="1">
            <a:off x="5950413" y="4482149"/>
            <a:ext cx="919193"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4" name="Straight Connector 13"/>
          <p:cNvCxnSpPr/>
          <p:nvPr/>
        </p:nvCxnSpPr>
        <p:spPr bwMode="auto">
          <a:xfrm flipV="1">
            <a:off x="6377133" y="4665029"/>
            <a:ext cx="919193"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5" name="Straight Connector 14"/>
          <p:cNvCxnSpPr/>
          <p:nvPr/>
        </p:nvCxnSpPr>
        <p:spPr bwMode="auto">
          <a:xfrm flipV="1">
            <a:off x="5130414" y="5030789"/>
            <a:ext cx="360742"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6" name="Straight Connector 15"/>
          <p:cNvCxnSpPr/>
          <p:nvPr/>
        </p:nvCxnSpPr>
        <p:spPr bwMode="auto">
          <a:xfrm flipV="1">
            <a:off x="5239704" y="5588137"/>
            <a:ext cx="815737" cy="262"/>
          </a:xfrm>
          <a:prstGeom prst="line">
            <a:avLst/>
          </a:prstGeom>
          <a:solidFill>
            <a:schemeClr val="accent1"/>
          </a:solidFill>
          <a:ln w="19050" cap="flat" cmpd="sng" algn="ctr">
            <a:solidFill>
              <a:srgbClr val="FF0000"/>
            </a:solidFill>
            <a:prstDash val="solid"/>
            <a:round/>
            <a:headEnd type="none" w="med" len="med"/>
            <a:tailEnd type="none"/>
          </a:ln>
          <a:effectLst/>
        </p:spPr>
      </p:cxnSp>
      <p:cxnSp>
        <p:nvCxnSpPr>
          <p:cNvPr id="17" name="Straight Connector 16"/>
          <p:cNvCxnSpPr/>
          <p:nvPr/>
        </p:nvCxnSpPr>
        <p:spPr bwMode="auto">
          <a:xfrm flipV="1">
            <a:off x="5216464" y="3184138"/>
            <a:ext cx="791746" cy="262"/>
          </a:xfrm>
          <a:prstGeom prst="line">
            <a:avLst/>
          </a:prstGeom>
          <a:solidFill>
            <a:schemeClr val="accent1"/>
          </a:solidFill>
          <a:ln w="19050" cap="flat" cmpd="sng" algn="ctr">
            <a:solidFill>
              <a:srgbClr val="FF0000"/>
            </a:solidFill>
            <a:prstDash val="solid"/>
            <a:round/>
            <a:headEnd type="none" w="med" len="med"/>
            <a:tailEnd type="none"/>
          </a:ln>
          <a:effectLst/>
        </p:spPr>
      </p:cxnSp>
      <p:sp>
        <p:nvSpPr>
          <p:cNvPr id="18" name="TextBox 17"/>
          <p:cNvSpPr txBox="1"/>
          <p:nvPr/>
        </p:nvSpPr>
        <p:spPr bwMode="auto">
          <a:xfrm>
            <a:off x="822342" y="3996353"/>
            <a:ext cx="2661887" cy="919166"/>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Read the specifications of the service from </a:t>
            </a:r>
            <a:r>
              <a:rPr lang="en-US" sz="1000" b="1" dirty="0">
                <a:latin typeface="Courier New" panose="02070309020205020404" pitchFamily="49" charset="0"/>
                <a:cs typeface="Courier New" panose="02070309020205020404" pitchFamily="49" charset="0"/>
              </a:rPr>
              <a:t>service_NameOfService. </a:t>
            </a:r>
            <a:r>
              <a:rPr lang="en-US" sz="1000" b="1" dirty="0">
                <a:cs typeface="Courier New" panose="02070309020205020404" pitchFamily="49" charset="0"/>
              </a:rPr>
              <a:t>F</a:t>
            </a:r>
            <a:r>
              <a:rPr lang="en-US" sz="1000" dirty="0"/>
              <a:t>or example </a:t>
            </a:r>
            <a:r>
              <a:rPr lang="en-US" sz="1000" b="1" dirty="0">
                <a:latin typeface="Courier New" panose="02070309020205020404" pitchFamily="49" charset="0"/>
                <a:cs typeface="Courier New" panose="02070309020205020404" pitchFamily="49" charset="0"/>
              </a:rPr>
              <a:t>service_nginx</a:t>
            </a:r>
            <a:r>
              <a:rPr lang="en-US" sz="1000" dirty="0"/>
              <a:t> is the keyname that holds all the service-related specifications in  the </a:t>
            </a:r>
            <a:r>
              <a:rPr lang="en-US" sz="1000" b="1" kern="1000" spc="-30" dirty="0">
                <a:latin typeface="Courier New" panose="02070309020205020404" pitchFamily="49" charset="0"/>
                <a:cs typeface="Courier New" panose="02070309020205020404" pitchFamily="49" charset="0"/>
              </a:rPr>
              <a:t>values.yaml </a:t>
            </a:r>
            <a:r>
              <a:rPr lang="en-US" sz="1000" dirty="0"/>
              <a:t>file, because </a:t>
            </a:r>
            <a:r>
              <a:rPr lang="en-US" sz="1000" b="1" dirty="0">
                <a:latin typeface="Courier New" panose="02070309020205020404" pitchFamily="49" charset="0"/>
                <a:cs typeface="Courier New" panose="02070309020205020404" pitchFamily="49" charset="0"/>
              </a:rPr>
              <a:t>nginx</a:t>
            </a:r>
            <a:r>
              <a:rPr lang="en-US" sz="1000" dirty="0"/>
              <a:t> is the name of the service here.</a:t>
            </a:r>
          </a:p>
        </p:txBody>
      </p:sp>
      <p:sp>
        <p:nvSpPr>
          <p:cNvPr id="19" name="Left Brace 18"/>
          <p:cNvSpPr/>
          <p:nvPr/>
        </p:nvSpPr>
        <p:spPr bwMode="auto">
          <a:xfrm>
            <a:off x="3831540" y="3964122"/>
            <a:ext cx="407345" cy="983273"/>
          </a:xfrm>
          <a:prstGeom prst="leftBrace">
            <a:avLst>
              <a:gd name="adj1" fmla="val 8333"/>
              <a:gd name="adj2" fmla="val 47611"/>
            </a:avLst>
          </a:prstGeom>
          <a:noFill/>
          <a:ln w="19050" cap="flat" cmpd="sng" algn="ctr">
            <a:solidFill>
              <a:srgbClr val="FF0000"/>
            </a:solidFill>
            <a:prstDash val="solid"/>
            <a:round/>
            <a:headEnd type="none" w="med" len="med"/>
            <a:tailEnd type="none"/>
          </a:ln>
          <a:effectLst/>
        </p:spPr>
        <p:txBody>
          <a:bodyPr rtlCol="0" anchor="ctr"/>
          <a:lstStyle/>
          <a:p>
            <a:pPr algn="ctr"/>
            <a:endParaRPr lang="en-US" dirty="0"/>
          </a:p>
        </p:txBody>
      </p:sp>
      <p:cxnSp>
        <p:nvCxnSpPr>
          <p:cNvPr id="20" name="Straight Arrow Connector 19"/>
          <p:cNvCxnSpPr/>
          <p:nvPr/>
        </p:nvCxnSpPr>
        <p:spPr bwMode="auto">
          <a:xfrm flipH="1">
            <a:off x="3467492" y="4435029"/>
            <a:ext cx="478100"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1" name="TextBox 20"/>
          <p:cNvSpPr txBox="1"/>
          <p:nvPr/>
        </p:nvSpPr>
        <p:spPr bwMode="auto">
          <a:xfrm>
            <a:off x="822341" y="5292957"/>
            <a:ext cx="2585112" cy="461665"/>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r">
              <a:buClr>
                <a:schemeClr val="tx1"/>
              </a:buClr>
            </a:pPr>
            <a:r>
              <a:rPr lang="en-US" sz="1000" dirty="0"/>
              <a:t>Ensure that the name mentioned for </a:t>
            </a:r>
            <a:r>
              <a:rPr lang="en-US" sz="1000" b="1" kern="1000" spc="-30" dirty="0">
                <a:latin typeface="Courier New" panose="02070309020205020404" pitchFamily="49" charset="0"/>
                <a:cs typeface="Courier New" panose="02070309020205020404" pitchFamily="49" charset="0"/>
              </a:rPr>
              <a:t>app</a:t>
            </a:r>
            <a:r>
              <a:rPr lang="en-US" sz="1000" dirty="0"/>
              <a:t> (</a:t>
            </a:r>
            <a:r>
              <a:rPr lang="en-US" sz="1000" b="1" kern="1000" spc="-30" dirty="0">
                <a:latin typeface="Courier New" panose="02070309020205020404" pitchFamily="49" charset="0"/>
                <a:cs typeface="Courier New" panose="02070309020205020404" pitchFamily="49" charset="0"/>
              </a:rPr>
              <a:t>Values.name</a:t>
            </a:r>
            <a:r>
              <a:rPr lang="en-US" sz="1000" dirty="0"/>
              <a:t>) is replicated in the </a:t>
            </a:r>
            <a:r>
              <a:rPr lang="en-US" sz="1000" b="1" kern="1000" spc="-30" dirty="0">
                <a:latin typeface="Courier New" panose="02070309020205020404" pitchFamily="49" charset="0"/>
                <a:cs typeface="Courier New" panose="02070309020205020404" pitchFamily="49" charset="0"/>
              </a:rPr>
              <a:t>deployment.yaml</a:t>
            </a:r>
            <a:r>
              <a:rPr lang="en-US" sz="1000" dirty="0"/>
              <a:t> file as well. </a:t>
            </a:r>
          </a:p>
        </p:txBody>
      </p:sp>
      <p:cxnSp>
        <p:nvCxnSpPr>
          <p:cNvPr id="22" name="Straight Arrow Connector 21"/>
          <p:cNvCxnSpPr/>
          <p:nvPr/>
        </p:nvCxnSpPr>
        <p:spPr bwMode="auto">
          <a:xfrm flipH="1">
            <a:off x="3421128" y="5500011"/>
            <a:ext cx="978720" cy="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sp>
        <p:nvSpPr>
          <p:cNvPr id="23" name="TextBox 22"/>
          <p:cNvSpPr txBox="1"/>
          <p:nvPr/>
        </p:nvSpPr>
        <p:spPr bwMode="auto">
          <a:xfrm>
            <a:off x="525342" y="1239083"/>
            <a:ext cx="6727336" cy="369332"/>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marL="228600" indent="-228600">
              <a:buClr>
                <a:schemeClr val="tx1"/>
              </a:buClr>
              <a:buFont typeface="+mj-lt"/>
              <a:buAutoNum type="arabicPeriod" startAt="4"/>
            </a:pPr>
            <a:r>
              <a:rPr lang="en-GB" sz="1200" dirty="0"/>
              <a:t>Update the </a:t>
            </a:r>
            <a:r>
              <a:rPr lang="en-GB" sz="1200" dirty="0">
                <a:latin typeface="Courier New" panose="02070309020205020404" pitchFamily="49" charset="0"/>
                <a:cs typeface="Courier New" panose="02070309020205020404" pitchFamily="49" charset="0"/>
              </a:rPr>
              <a:t>service.yaml</a:t>
            </a:r>
            <a:r>
              <a:rPr lang="en-GB" sz="1200" dirty="0"/>
              <a:t> file (in the Helm chart directory) with application specific variables. </a:t>
            </a:r>
          </a:p>
          <a:p>
            <a:pPr algn="l">
              <a:buClr>
                <a:schemeClr val="tx1"/>
              </a:buClr>
            </a:pPr>
            <a:endParaRPr lang="en-US" sz="1200" dirty="0"/>
          </a:p>
        </p:txBody>
      </p:sp>
      <p:cxnSp>
        <p:nvCxnSpPr>
          <p:cNvPr id="24" name="Straight Connector 23"/>
          <p:cNvCxnSpPr/>
          <p:nvPr/>
        </p:nvCxnSpPr>
        <p:spPr bwMode="auto">
          <a:xfrm flipV="1">
            <a:off x="4790813" y="2826330"/>
            <a:ext cx="462626" cy="262"/>
          </a:xfrm>
          <a:prstGeom prst="line">
            <a:avLst/>
          </a:prstGeom>
          <a:solidFill>
            <a:schemeClr val="accent1"/>
          </a:solidFill>
          <a:ln w="19050" cap="flat" cmpd="sng" algn="ctr">
            <a:solidFill>
              <a:srgbClr val="FF0000"/>
            </a:solidFill>
            <a:prstDash val="solid"/>
            <a:round/>
            <a:headEnd type="none" w="med" len="med"/>
            <a:tailEnd type="none"/>
          </a:ln>
          <a:effectLst/>
        </p:spPr>
      </p:cxnSp>
      <p:sp>
        <p:nvSpPr>
          <p:cNvPr id="28" name="TextBox 27">
            <a:extLst>
              <a:ext uri="{FF2B5EF4-FFF2-40B4-BE49-F238E27FC236}">
                <a16:creationId xmlns:a16="http://schemas.microsoft.com/office/drawing/2014/main" id="{B9852A57-F769-496A-9050-42336A7C40A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30792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79424" y="476250"/>
            <a:ext cx="11119017"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Create Helm charts to add a custom service (contd.)</a:t>
            </a:r>
            <a:endParaRPr lang="en-GB" sz="3600" dirty="0"/>
          </a:p>
        </p:txBody>
      </p:sp>
      <p:sp>
        <p:nvSpPr>
          <p:cNvPr id="9" name="TextBox 8"/>
          <p:cNvSpPr txBox="1"/>
          <p:nvPr/>
        </p:nvSpPr>
        <p:spPr bwMode="auto">
          <a:xfrm>
            <a:off x="513310" y="1263147"/>
            <a:ext cx="11454098" cy="535531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marL="228600" indent="-228600">
              <a:buClr>
                <a:schemeClr val="tx1"/>
              </a:buClr>
              <a:buFont typeface="+mj-lt"/>
              <a:buAutoNum type="arabicPeriod" startAt="5"/>
            </a:pPr>
            <a:r>
              <a:rPr lang="en-GB" sz="1200" dirty="0"/>
              <a:t>Package your edited Helm chart in a .tgz file. </a:t>
            </a:r>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r>
              <a:rPr lang="en-GB" sz="1200" dirty="0"/>
              <a:t>Push the chart to the Helm repo server using the following command.</a:t>
            </a:r>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marL="682625">
              <a:buClr>
                <a:schemeClr val="tx1"/>
              </a:buClr>
            </a:pPr>
            <a:r>
              <a:rPr lang="en-GB" sz="1200" dirty="0"/>
              <a:t>Ensure that the Helm client is installed on your machine.</a:t>
            </a:r>
          </a:p>
          <a:p>
            <a:pPr marL="682625">
              <a:buClr>
                <a:schemeClr val="tx1"/>
              </a:buClr>
            </a:pPr>
            <a:endParaRPr lang="en-GB" sz="1200" dirty="0"/>
          </a:p>
          <a:p>
            <a:pPr marL="231775" lvl="0" indent="-231775">
              <a:buFont typeface="+mj-lt"/>
              <a:buAutoNum type="arabicPeriod" startAt="7"/>
            </a:pPr>
            <a:r>
              <a:rPr lang="en-GB" sz="1200" dirty="0"/>
              <a:t>Once the chart is pushed, add t</a:t>
            </a:r>
            <a:r>
              <a:rPr lang="en-US" sz="1200" dirty="0"/>
              <a:t>he service to the Service Catalogue .</a:t>
            </a:r>
          </a:p>
          <a:p>
            <a:pPr marL="231775" lvl="0" indent="-231775">
              <a:buFont typeface="+mj-lt"/>
              <a:buAutoNum type="arabicPeriod" startAt="7"/>
            </a:pPr>
            <a:endParaRPr lang="en-US" sz="1200" dirty="0"/>
          </a:p>
          <a:p>
            <a:pPr marL="231775" lvl="0" indent="-231775">
              <a:buFont typeface="+mj-lt"/>
              <a:buAutoNum type="arabicPeriod" startAt="7"/>
            </a:pPr>
            <a:endParaRPr lang="en-US" sz="1200" dirty="0"/>
          </a:p>
          <a:p>
            <a:pPr marL="231775" lvl="0" indent="-231775">
              <a:buFont typeface="+mj-lt"/>
              <a:buAutoNum type="arabicPeriod" startAt="7"/>
            </a:pPr>
            <a:r>
              <a:rPr lang="en-US" sz="1200" dirty="0"/>
              <a:t>The application will be available for deployment in the NSC UI.</a:t>
            </a:r>
            <a:endParaRPr lang="en-GB" sz="1200" dirty="0"/>
          </a:p>
          <a:p>
            <a:pPr>
              <a:buClr>
                <a:schemeClr val="tx1"/>
              </a:buClr>
            </a:pPr>
            <a:endParaRPr lang="en-GB" sz="1200" dirty="0"/>
          </a:p>
          <a:p>
            <a:pPr>
              <a:buClr>
                <a:schemeClr val="tx1"/>
              </a:buClr>
            </a:pPr>
            <a:endParaRPr lang="en-GB" sz="1200" dirty="0"/>
          </a:p>
          <a:p>
            <a:pPr marL="228600" indent="-228600">
              <a:buClr>
                <a:schemeClr val="tx1"/>
              </a:buClr>
              <a:buFont typeface="+mj-lt"/>
              <a:buAutoNum type="arabicPeriod" startAt="5"/>
            </a:pPr>
            <a:endParaRPr lang="en-GB" sz="1200" dirty="0"/>
          </a:p>
          <a:p>
            <a:pPr marL="228600" indent="-228600">
              <a:buClr>
                <a:schemeClr val="tx1"/>
              </a:buClr>
              <a:buFont typeface="+mj-lt"/>
              <a:buAutoNum type="arabicPeriod" startAt="5"/>
            </a:pPr>
            <a:endParaRPr lang="en-GB" sz="1200" dirty="0"/>
          </a:p>
          <a:p>
            <a:pPr algn="l">
              <a:buClr>
                <a:schemeClr val="tx1"/>
              </a:buClr>
            </a:pPr>
            <a:endParaRPr lang="en-US" sz="1200"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841069" y="1581402"/>
            <a:ext cx="6470177" cy="971012"/>
          </a:xfrm>
          <a:prstGeom prst="rect">
            <a:avLst/>
          </a:prstGeom>
          <a:ln>
            <a:noFill/>
          </a:ln>
        </p:spPr>
      </p:pic>
      <p:sp>
        <p:nvSpPr>
          <p:cNvPr id="12" name="TextBox 11"/>
          <p:cNvSpPr txBox="1"/>
          <p:nvPr/>
        </p:nvSpPr>
        <p:spPr bwMode="auto">
          <a:xfrm>
            <a:off x="841069" y="3443450"/>
            <a:ext cx="9081233" cy="338554"/>
          </a:xfrm>
          <a:prstGeom prst="rect">
            <a:avLst/>
          </a:prstGeom>
          <a:noFill/>
          <a:ln w="9525">
            <a:solidFill>
              <a:schemeClr val="tx2">
                <a:lumMod val="50000"/>
                <a:lumOff val="5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a:buClr>
                <a:schemeClr val="tx1"/>
              </a:buClr>
            </a:pPr>
            <a:r>
              <a:rPr lang="en-US" sz="1100" dirty="0">
                <a:solidFill>
                  <a:schemeClr val="tx1"/>
                </a:solidFill>
                <a:latin typeface="Courier New" panose="02070309020205020404" pitchFamily="49" charset="0"/>
                <a:cs typeface="Courier New" panose="02070309020205020404" pitchFamily="49" charset="0"/>
              </a:rPr>
              <a:t>curl -X POST --data-binary “@</a:t>
            </a:r>
            <a:r>
              <a:rPr lang="en-US" sz="1100" dirty="0">
                <a:solidFill>
                  <a:schemeClr val="accent6">
                    <a:lumMod val="75000"/>
                  </a:schemeClr>
                </a:solidFill>
                <a:latin typeface="Courier New" panose="02070309020205020404" pitchFamily="49" charset="0"/>
                <a:cs typeface="Courier New" panose="02070309020205020404" pitchFamily="49" charset="0"/>
              </a:rPr>
              <a:t>myfirstchart</a:t>
            </a:r>
            <a:r>
              <a:rPr lang="en-US" sz="1100" dirty="0">
                <a:solidFill>
                  <a:schemeClr val="tx1"/>
                </a:solidFill>
                <a:latin typeface="Courier New" panose="02070309020205020404" pitchFamily="49" charset="0"/>
                <a:cs typeface="Courier New" panose="02070309020205020404" pitchFamily="49" charset="0"/>
              </a:rPr>
              <a:t>-0.1.0.tgz” -H “username:</a:t>
            </a:r>
            <a:r>
              <a:rPr lang="en-US" sz="1100" dirty="0">
                <a:solidFill>
                  <a:schemeClr val="accent6">
                    <a:lumMod val="75000"/>
                  </a:schemeClr>
                </a:solidFill>
                <a:latin typeface="Courier New" panose="02070309020205020404" pitchFamily="49" charset="0"/>
                <a:cs typeface="Courier New" panose="02070309020205020404" pitchFamily="49" charset="0"/>
              </a:rPr>
              <a:t>signum</a:t>
            </a:r>
            <a:r>
              <a:rPr lang="en-US" sz="1100" dirty="0">
                <a:solidFill>
                  <a:schemeClr val="tx1"/>
                </a:solidFill>
                <a:latin typeface="Courier New" panose="02070309020205020404" pitchFamily="49" charset="0"/>
                <a:cs typeface="Courier New" panose="02070309020205020404" pitchFamily="49" charset="0"/>
              </a:rPr>
              <a:t>” -H “filename:one” -H “password:</a:t>
            </a:r>
            <a:r>
              <a:rPr lang="en-US" sz="1100" dirty="0">
                <a:solidFill>
                  <a:schemeClr val="accent6">
                    <a:lumMod val="75000"/>
                  </a:schemeClr>
                </a:solidFill>
                <a:latin typeface="Courier New" panose="02070309020205020404" pitchFamily="49" charset="0"/>
                <a:cs typeface="Courier New" panose="02070309020205020404" pitchFamily="49" charset="0"/>
              </a:rPr>
              <a:t>password</a:t>
            </a:r>
            <a:r>
              <a:rPr lang="en-US" sz="1100" dirty="0">
                <a:solidFill>
                  <a:schemeClr val="tx1"/>
                </a:solidFill>
                <a:latin typeface="Courier New" panose="02070309020205020404" pitchFamily="49" charset="0"/>
                <a:cs typeface="Courier New" panose="02070309020205020404" pitchFamily="49" charset="0"/>
              </a:rPr>
              <a:t>” –url https://nsc.infra.ericsson.se:8282/pushChart -k</a:t>
            </a:r>
            <a:endParaRPr lang="en-US" sz="1100" dirty="0">
              <a:solidFill>
                <a:schemeClr val="tx1"/>
              </a:solidFill>
            </a:endParaRPr>
          </a:p>
        </p:txBody>
      </p:sp>
      <p:cxnSp>
        <p:nvCxnSpPr>
          <p:cNvPr id="13" name="Elbow Connector 12"/>
          <p:cNvCxnSpPr/>
          <p:nvPr/>
        </p:nvCxnSpPr>
        <p:spPr bwMode="auto">
          <a:xfrm flipV="1">
            <a:off x="3425809" y="3115328"/>
            <a:ext cx="6496493" cy="328122"/>
          </a:xfrm>
          <a:prstGeom prst="bentConnector3">
            <a:avLst>
              <a:gd name="adj1" fmla="val 737"/>
            </a:avLst>
          </a:prstGeom>
          <a:solidFill>
            <a:schemeClr val="accent1"/>
          </a:solidFill>
          <a:ln w="19050" cap="flat" cmpd="sng" algn="ctr">
            <a:solidFill>
              <a:schemeClr val="accent6">
                <a:lumMod val="75000"/>
              </a:schemeClr>
            </a:solidFill>
            <a:prstDash val="solid"/>
            <a:round/>
            <a:headEnd type="none" w="med" len="med"/>
            <a:tailEnd type="triangle"/>
          </a:ln>
          <a:effectLst/>
        </p:spPr>
      </p:cxnSp>
      <p:cxnSp>
        <p:nvCxnSpPr>
          <p:cNvPr id="14" name="Elbow Connector 13"/>
          <p:cNvCxnSpPr/>
          <p:nvPr/>
        </p:nvCxnSpPr>
        <p:spPr bwMode="auto">
          <a:xfrm>
            <a:off x="6637288" y="3662941"/>
            <a:ext cx="3285014" cy="442054"/>
          </a:xfrm>
          <a:prstGeom prst="bentConnector3">
            <a:avLst>
              <a:gd name="adj1" fmla="val -270"/>
            </a:avLst>
          </a:prstGeom>
          <a:solidFill>
            <a:schemeClr val="accent1"/>
          </a:solidFill>
          <a:ln w="19050" cap="flat" cmpd="sng" algn="ctr">
            <a:solidFill>
              <a:schemeClr val="accent6">
                <a:lumMod val="75000"/>
              </a:schemeClr>
            </a:solidFill>
            <a:prstDash val="solid"/>
            <a:round/>
            <a:headEnd type="none" w="med" len="med"/>
            <a:tailEnd type="triangle"/>
          </a:ln>
          <a:effectLst/>
        </p:spPr>
      </p:cxnSp>
      <p:cxnSp>
        <p:nvCxnSpPr>
          <p:cNvPr id="15" name="Elbow Connector 14"/>
          <p:cNvCxnSpPr>
            <a:endCxn id="18" idx="1"/>
          </p:cNvCxnSpPr>
          <p:nvPr/>
        </p:nvCxnSpPr>
        <p:spPr bwMode="auto">
          <a:xfrm>
            <a:off x="2011429" y="3782004"/>
            <a:ext cx="7946091" cy="605612"/>
          </a:xfrm>
          <a:prstGeom prst="bentConnector3">
            <a:avLst>
              <a:gd name="adj1" fmla="val 878"/>
            </a:avLst>
          </a:prstGeom>
          <a:solidFill>
            <a:schemeClr val="accent1"/>
          </a:solidFill>
          <a:ln w="19050" cap="flat" cmpd="sng" algn="ctr">
            <a:solidFill>
              <a:schemeClr val="accent6">
                <a:lumMod val="75000"/>
              </a:schemeClr>
            </a:solidFill>
            <a:prstDash val="solid"/>
            <a:round/>
            <a:headEnd type="none" w="med" len="med"/>
            <a:tailEnd type="triangle"/>
          </a:ln>
          <a:effectLst/>
        </p:spPr>
      </p:cxnSp>
      <p:sp>
        <p:nvSpPr>
          <p:cNvPr id="16" name="TextBox 15"/>
          <p:cNvSpPr txBox="1"/>
          <p:nvPr/>
        </p:nvSpPr>
        <p:spPr bwMode="auto">
          <a:xfrm>
            <a:off x="9877321" y="3002390"/>
            <a:ext cx="1451854" cy="153888"/>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000" dirty="0"/>
              <a:t>Name of the Helm chart</a:t>
            </a:r>
          </a:p>
        </p:txBody>
      </p:sp>
      <p:sp>
        <p:nvSpPr>
          <p:cNvPr id="17" name="TextBox 16"/>
          <p:cNvSpPr txBox="1"/>
          <p:nvPr/>
        </p:nvSpPr>
        <p:spPr bwMode="auto">
          <a:xfrm>
            <a:off x="9970248" y="4018876"/>
            <a:ext cx="794623" cy="153888"/>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000" dirty="0"/>
              <a:t>SIGNUM ID</a:t>
            </a:r>
          </a:p>
        </p:txBody>
      </p:sp>
      <p:sp>
        <p:nvSpPr>
          <p:cNvPr id="18" name="TextBox 17"/>
          <p:cNvSpPr txBox="1"/>
          <p:nvPr/>
        </p:nvSpPr>
        <p:spPr bwMode="auto">
          <a:xfrm>
            <a:off x="9957520" y="4310672"/>
            <a:ext cx="1195374" cy="153888"/>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000" dirty="0"/>
              <a:t>SIGNUM password</a:t>
            </a:r>
          </a:p>
        </p:txBody>
      </p:sp>
      <p:sp>
        <p:nvSpPr>
          <p:cNvPr id="2" name="TextBox 1"/>
          <p:cNvSpPr txBox="1"/>
          <p:nvPr/>
        </p:nvSpPr>
        <p:spPr bwMode="auto">
          <a:xfrm>
            <a:off x="1115389" y="5186026"/>
            <a:ext cx="7020041" cy="50783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lvl="0"/>
            <a:r>
              <a:rPr lang="en-US" sz="1100" dirty="0"/>
              <a:t>To add a service to the NSC Service Catalogue, refer to the slide </a:t>
            </a:r>
            <a:r>
              <a:rPr lang="en-US" sz="1100" dirty="0">
                <a:hlinkClick r:id="rId4" action="ppaction://hlinksldjump"/>
              </a:rPr>
              <a:t>Add a Custom Service</a:t>
            </a:r>
            <a:r>
              <a:rPr lang="en-US" sz="1100" dirty="0"/>
              <a:t>.</a:t>
            </a:r>
          </a:p>
          <a:p>
            <a:pPr lvl="0" indent="227013"/>
            <a:r>
              <a:rPr lang="en-US" sz="1100" dirty="0"/>
              <a:t> </a:t>
            </a:r>
          </a:p>
          <a:p>
            <a:pPr algn="l">
              <a:buClr>
                <a:schemeClr val="tx1"/>
              </a:buClr>
            </a:pPr>
            <a:endParaRPr lang="en-US" sz="1100" dirty="0"/>
          </a:p>
        </p:txBody>
      </p:sp>
      <p:sp>
        <p:nvSpPr>
          <p:cNvPr id="22" name="TextBox 21"/>
          <p:cNvSpPr txBox="1"/>
          <p:nvPr/>
        </p:nvSpPr>
        <p:spPr bwMode="auto">
          <a:xfrm>
            <a:off x="1127421" y="5799646"/>
            <a:ext cx="7020041" cy="50783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lvl="0"/>
            <a:r>
              <a:rPr lang="en-US" sz="1100" dirty="0"/>
              <a:t>To deploy a service, refer to the slide </a:t>
            </a:r>
            <a:r>
              <a:rPr lang="en-US" sz="1100" dirty="0">
                <a:hlinkClick r:id="rId5" action="ppaction://hlinksldjump"/>
              </a:rPr>
              <a:t>Deploy an Existing Service</a:t>
            </a:r>
            <a:r>
              <a:rPr lang="en-US" sz="1100" dirty="0"/>
              <a:t>.</a:t>
            </a:r>
          </a:p>
          <a:p>
            <a:pPr lvl="0" indent="227013"/>
            <a:r>
              <a:rPr lang="en-US" sz="1100" dirty="0"/>
              <a:t> </a:t>
            </a:r>
          </a:p>
          <a:p>
            <a:pPr algn="l">
              <a:buClr>
                <a:schemeClr val="tx1"/>
              </a:buClr>
            </a:pPr>
            <a:endParaRPr lang="en-US" sz="1100" dirty="0"/>
          </a:p>
        </p:txBody>
      </p:sp>
      <p:sp>
        <p:nvSpPr>
          <p:cNvPr id="29" name="TextBox 28">
            <a:extLst>
              <a:ext uri="{FF2B5EF4-FFF2-40B4-BE49-F238E27FC236}">
                <a16:creationId xmlns:a16="http://schemas.microsoft.com/office/drawing/2014/main" id="{D7F0340C-B541-4F41-8E38-62D8AACDB533}"/>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pic>
        <p:nvPicPr>
          <p:cNvPr id="27" name="Picture Placeholder 31">
            <a:extLst>
              <a:ext uri="{FF2B5EF4-FFF2-40B4-BE49-F238E27FC236}">
                <a16:creationId xmlns:a16="http://schemas.microsoft.com/office/drawing/2014/main" id="{BB3AD195-D7C0-449A-AB5E-B0209B7448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890555" y="4521266"/>
            <a:ext cx="276357" cy="276357"/>
          </a:xfrm>
          <a:prstGeom prst="rect">
            <a:avLst/>
          </a:prstGeom>
        </p:spPr>
      </p:pic>
      <p:pic>
        <p:nvPicPr>
          <p:cNvPr id="28" name="Picture Placeholder 31">
            <a:extLst>
              <a:ext uri="{FF2B5EF4-FFF2-40B4-BE49-F238E27FC236}">
                <a16:creationId xmlns:a16="http://schemas.microsoft.com/office/drawing/2014/main" id="{D1FF90DC-3CBA-44B5-AE06-90391594CD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892318" y="5138419"/>
            <a:ext cx="276357" cy="276357"/>
          </a:xfrm>
          <a:prstGeom prst="rect">
            <a:avLst/>
          </a:prstGeom>
        </p:spPr>
      </p:pic>
      <p:pic>
        <p:nvPicPr>
          <p:cNvPr id="30" name="Picture Placeholder 31">
            <a:extLst>
              <a:ext uri="{FF2B5EF4-FFF2-40B4-BE49-F238E27FC236}">
                <a16:creationId xmlns:a16="http://schemas.microsoft.com/office/drawing/2014/main" id="{49EBD29B-AAD4-4A25-A591-06F694F342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890555" y="5724949"/>
            <a:ext cx="276357" cy="276357"/>
          </a:xfrm>
          <a:prstGeom prst="rect">
            <a:avLst/>
          </a:prstGeom>
        </p:spPr>
      </p:pic>
    </p:spTree>
    <p:extLst>
      <p:ext uri="{BB962C8B-B14F-4D97-AF65-F5344CB8AC3E}">
        <p14:creationId xmlns:p14="http://schemas.microsoft.com/office/powerpoint/2010/main" val="2286434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8EA1-C4FE-4D45-BD73-2B46BABBC693}"/>
              </a:ext>
            </a:extLst>
          </p:cNvPr>
          <p:cNvSpPr>
            <a:spLocks noGrp="1"/>
          </p:cNvSpPr>
          <p:nvPr>
            <p:ph type="title"/>
          </p:nvPr>
        </p:nvSpPr>
        <p:spPr/>
        <p:txBody>
          <a:bodyPr/>
          <a:lstStyle/>
          <a:p>
            <a:r>
              <a:rPr lang="en-US" sz="3600" dirty="0"/>
              <a:t>Deploy Helm charts from the CLI</a:t>
            </a:r>
          </a:p>
        </p:txBody>
      </p:sp>
      <p:sp>
        <p:nvSpPr>
          <p:cNvPr id="3" name="Content Placeholder 2">
            <a:extLst>
              <a:ext uri="{FF2B5EF4-FFF2-40B4-BE49-F238E27FC236}">
                <a16:creationId xmlns:a16="http://schemas.microsoft.com/office/drawing/2014/main" id="{B6202323-D0FB-4A79-8706-4458A8FC2396}"/>
              </a:ext>
            </a:extLst>
          </p:cNvPr>
          <p:cNvSpPr>
            <a:spLocks noGrp="1"/>
          </p:cNvSpPr>
          <p:nvPr>
            <p:ph sz="quarter" idx="10"/>
          </p:nvPr>
        </p:nvSpPr>
        <p:spPr>
          <a:xfrm>
            <a:off x="479425" y="1557338"/>
            <a:ext cx="11233150" cy="4392612"/>
          </a:xfrm>
        </p:spPr>
        <p:txBody>
          <a:bodyPr/>
          <a:lstStyle/>
          <a:p>
            <a:pPr marL="0" indent="0">
              <a:buNone/>
            </a:pPr>
            <a:r>
              <a:rPr lang="en-US" sz="1600" b="1" dirty="0">
                <a:solidFill>
                  <a:schemeClr val="accent3"/>
                </a:solidFill>
              </a:rPr>
              <a:t>Why should I deploy my own Helm Charts?</a:t>
            </a:r>
          </a:p>
          <a:p>
            <a:pPr>
              <a:buFont typeface="Ericsson Hilda" panose="00000500000000000000" pitchFamily="2" charset="0"/>
              <a:buChar char="—"/>
            </a:pPr>
            <a:r>
              <a:rPr lang="en-US" sz="1400" dirty="0"/>
              <a:t>It’s quick and easy to deploy Helm Charts from CLI, for someone who is well-acquainted with Helm commands.</a:t>
            </a:r>
          </a:p>
          <a:p>
            <a:pPr>
              <a:buFont typeface="Ericsson Hilda" panose="00000500000000000000" pitchFamily="2" charset="0"/>
              <a:buChar char="—"/>
            </a:pPr>
            <a:r>
              <a:rPr lang="en-US" sz="1400" dirty="0"/>
              <a:t>Performing rolling updates on Helm Charts is easier from CLI, compared with doing this from the UI.</a:t>
            </a:r>
          </a:p>
          <a:p>
            <a:pPr marL="0" indent="0">
              <a:buNone/>
            </a:pPr>
            <a:endParaRPr lang="en-US" dirty="0"/>
          </a:p>
          <a:p>
            <a:pPr marL="0" indent="0">
              <a:buNone/>
            </a:pPr>
            <a:r>
              <a:rPr lang="en-US" sz="1600" b="1" dirty="0">
                <a:solidFill>
                  <a:schemeClr val="accent3"/>
                </a:solidFill>
              </a:rPr>
              <a:t>What do I need to deploy Helm Charts from CLI?</a:t>
            </a:r>
          </a:p>
          <a:p>
            <a:pPr marL="0" indent="0">
              <a:buNone/>
            </a:pPr>
            <a:r>
              <a:rPr lang="en-US" sz="1400" dirty="0"/>
              <a:t>To deploy your own Helm Charts, you need to:</a:t>
            </a:r>
          </a:p>
          <a:p>
            <a:pPr lvl="0"/>
            <a:r>
              <a:rPr lang="en-US" sz="1400" dirty="0">
                <a:hlinkClick r:id="rId3" action="ppaction://hlinksldjump"/>
              </a:rPr>
              <a:t>Create a namespace</a:t>
            </a:r>
            <a:r>
              <a:rPr lang="en-US" sz="1400" dirty="0"/>
              <a:t> within an environment from the NSC UI. Within your environment’s namespace, you will have the privileges you need, to make and manage your CLI-based deployments.</a:t>
            </a:r>
          </a:p>
          <a:p>
            <a:pPr marL="339725" lvl="0" indent="0">
              <a:buNone/>
            </a:pPr>
            <a:r>
              <a:rPr lang="en-US" sz="1400" dirty="0"/>
              <a:t>To learn how to create an environment or a namespace, please read the blog: </a:t>
            </a:r>
            <a:r>
              <a:rPr lang="en-US" sz="1400" dirty="0">
                <a:hlinkClick r:id="rId4"/>
              </a:rPr>
              <a:t>You are now empowered to create and manage Kubernetes resources</a:t>
            </a:r>
            <a:r>
              <a:rPr lang="en-US" sz="1400" dirty="0"/>
              <a:t>.</a:t>
            </a:r>
          </a:p>
          <a:p>
            <a:pPr lvl="0"/>
            <a:r>
              <a:rPr lang="en-US" sz="1400" dirty="0"/>
              <a:t>Install the Helm client in your local machine.</a:t>
            </a:r>
          </a:p>
          <a:p>
            <a:pPr marL="0" indent="0">
              <a:buNone/>
            </a:pPr>
            <a:r>
              <a:rPr lang="en-US" sz="1400" dirty="0"/>
              <a:t>          For installation instructions, please read the blog: </a:t>
            </a:r>
            <a:r>
              <a:rPr lang="en-US" sz="1400" u="sng" dirty="0">
                <a:hlinkClick r:id="rId5"/>
              </a:rPr>
              <a:t>Helm chart: Kubernetes package manager</a:t>
            </a:r>
            <a:endParaRPr lang="en-US" sz="1400" dirty="0"/>
          </a:p>
          <a:p>
            <a:pPr marL="0" indent="0">
              <a:buNone/>
            </a:pPr>
            <a:endParaRPr lang="en-US" sz="1400" dirty="0"/>
          </a:p>
          <a:p>
            <a:pPr marL="0" indent="0">
              <a:buNone/>
            </a:pPr>
            <a:endParaRPr lang="en-US" dirty="0"/>
          </a:p>
        </p:txBody>
      </p:sp>
      <p:sp>
        <p:nvSpPr>
          <p:cNvPr id="4" name="TextBox 3">
            <a:extLst>
              <a:ext uri="{FF2B5EF4-FFF2-40B4-BE49-F238E27FC236}">
                <a16:creationId xmlns:a16="http://schemas.microsoft.com/office/drawing/2014/main" id="{9CBCEE66-344E-4EDF-A45A-9812FE3145C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563636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9809-81F3-4D51-8492-66515EC1F704}"/>
              </a:ext>
            </a:extLst>
          </p:cNvPr>
          <p:cNvSpPr>
            <a:spLocks noGrp="1"/>
          </p:cNvSpPr>
          <p:nvPr>
            <p:ph type="title"/>
          </p:nvPr>
        </p:nvSpPr>
        <p:spPr/>
        <p:txBody>
          <a:bodyPr/>
          <a:lstStyle/>
          <a:p>
            <a:r>
              <a:rPr lang="en-US" sz="3600" dirty="0"/>
              <a:t>Deploy Helm charts from the CLI (contd.)</a:t>
            </a:r>
          </a:p>
        </p:txBody>
      </p:sp>
      <p:sp>
        <p:nvSpPr>
          <p:cNvPr id="3" name="Content Placeholder 2">
            <a:extLst>
              <a:ext uri="{FF2B5EF4-FFF2-40B4-BE49-F238E27FC236}">
                <a16:creationId xmlns:a16="http://schemas.microsoft.com/office/drawing/2014/main" id="{379BC6DF-DDFB-4597-82C6-05DAF59B3E11}"/>
              </a:ext>
            </a:extLst>
          </p:cNvPr>
          <p:cNvSpPr>
            <a:spLocks noGrp="1"/>
          </p:cNvSpPr>
          <p:nvPr>
            <p:ph sz="quarter" idx="10"/>
          </p:nvPr>
        </p:nvSpPr>
        <p:spPr>
          <a:xfrm>
            <a:off x="479425" y="1598847"/>
            <a:ext cx="11233150" cy="4392612"/>
          </a:xfrm>
        </p:spPr>
        <p:txBody>
          <a:bodyPr/>
          <a:lstStyle/>
          <a:p>
            <a:pPr marL="0" indent="0">
              <a:buNone/>
            </a:pPr>
            <a:r>
              <a:rPr lang="en-US" sz="1600" b="1" dirty="0">
                <a:solidFill>
                  <a:schemeClr val="accent3"/>
                </a:solidFill>
              </a:rPr>
              <a:t>How do I deploy Helm Charts from CLI?</a:t>
            </a:r>
          </a:p>
          <a:p>
            <a:pPr marL="0" indent="0">
              <a:buNone/>
            </a:pPr>
            <a:endParaRPr lang="en-US" sz="1400" dirty="0"/>
          </a:p>
          <a:p>
            <a:pPr marL="0" indent="0">
              <a:buNone/>
            </a:pPr>
            <a:r>
              <a:rPr lang="en-US" sz="1400" dirty="0"/>
              <a:t>To deploy Helm Charts, you need to run the Tiller instance in your namespace. The Helm package consists of two parts: the client, which is simply called Helm, and the server, which is called Tiller. The Tiller typically runs inside your Kubernetes cluster.</a:t>
            </a:r>
          </a:p>
          <a:p>
            <a:pPr marL="0" indent="0">
              <a:buNone/>
            </a:pPr>
            <a:endParaRPr lang="en-US" dirty="0"/>
          </a:p>
          <a:p>
            <a:pPr marL="0" indent="0">
              <a:buNone/>
            </a:pPr>
            <a:r>
              <a:rPr lang="en-US" sz="1400" dirty="0"/>
              <a:t>The following graphic lists the key steps in deploying Helm Charts from CLI.</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You can use a </a:t>
            </a:r>
            <a:r>
              <a:rPr lang="en-US" sz="1400" dirty="0" err="1"/>
              <a:t>JFrog</a:t>
            </a:r>
            <a:r>
              <a:rPr lang="en-US" sz="1400" dirty="0"/>
              <a:t> Artifactory to store your Helm charts. To get a repository created for you in the Artifactory, please write an email to us (nsc.team@ericsson.com). You can push Helm charts to the Artifactory or retrieve them from the </a:t>
            </a:r>
            <a:r>
              <a:rPr lang="en-US" sz="1400" dirty="0">
                <a:hlinkClick r:id="rId3"/>
              </a:rPr>
              <a:t>Artifactory UI</a:t>
            </a:r>
            <a:r>
              <a:rPr lang="en-US" sz="1400" dirty="0"/>
              <a:t>.</a:t>
            </a:r>
          </a:p>
          <a:p>
            <a:pPr marL="0" indent="0">
              <a:buNone/>
            </a:pPr>
            <a:endParaRPr lang="en-US" dirty="0"/>
          </a:p>
        </p:txBody>
      </p:sp>
      <p:pic>
        <p:nvPicPr>
          <p:cNvPr id="4" name="Picture 3">
            <a:extLst>
              <a:ext uri="{FF2B5EF4-FFF2-40B4-BE49-F238E27FC236}">
                <a16:creationId xmlns:a16="http://schemas.microsoft.com/office/drawing/2014/main" id="{E4D8D7B9-034F-45A1-B9FB-A42F9F9FBA1E}"/>
              </a:ext>
            </a:extLst>
          </p:cNvPr>
          <p:cNvPicPr>
            <a:picLocks noChangeAspect="1"/>
          </p:cNvPicPr>
          <p:nvPr/>
        </p:nvPicPr>
        <p:blipFill rotWithShape="1">
          <a:blip r:embed="rId4">
            <a:extLst>
              <a:ext uri="{28A0092B-C50C-407E-A947-70E740481C1C}">
                <a14:useLocalDpi xmlns:a14="http://schemas.microsoft.com/office/drawing/2010/main" val="0"/>
              </a:ext>
            </a:extLst>
          </a:blip>
          <a:srcRect t="22828" b="19822"/>
          <a:stretch/>
        </p:blipFill>
        <p:spPr bwMode="auto">
          <a:xfrm>
            <a:off x="1979104" y="3301405"/>
            <a:ext cx="7315200" cy="251270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8863827-0BDF-49ED-8639-B72CE601889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898432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E938D3-C360-412D-A2B7-5D8A62C2B5D8}"/>
              </a:ext>
            </a:extLst>
          </p:cNvPr>
          <p:cNvSpPr txBox="1"/>
          <p:nvPr/>
        </p:nvSpPr>
        <p:spPr bwMode="auto">
          <a:xfrm>
            <a:off x="479425" y="1306065"/>
            <a:ext cx="11233150" cy="64633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400" dirty="0"/>
              <a:t>Step A: Obtain the group-specific certificates and the Kubernetes config file. The certificates and the config file help NSC to authenticate you when you try to access the Kubernetes cluster and resources specific to your namespace. </a:t>
            </a:r>
          </a:p>
          <a:p>
            <a:pPr algn="l">
              <a:buClr>
                <a:schemeClr val="tx1"/>
              </a:buClr>
            </a:pPr>
            <a:endParaRPr lang="en-US" sz="1400" dirty="0"/>
          </a:p>
        </p:txBody>
      </p:sp>
      <p:sp>
        <p:nvSpPr>
          <p:cNvPr id="2" name="Title 1">
            <a:extLst>
              <a:ext uri="{FF2B5EF4-FFF2-40B4-BE49-F238E27FC236}">
                <a16:creationId xmlns:a16="http://schemas.microsoft.com/office/drawing/2014/main" id="{541F7C6C-0A58-4A2B-8502-E83D4490C66E}"/>
              </a:ext>
            </a:extLst>
          </p:cNvPr>
          <p:cNvSpPr>
            <a:spLocks noGrp="1"/>
          </p:cNvSpPr>
          <p:nvPr>
            <p:ph type="title"/>
          </p:nvPr>
        </p:nvSpPr>
        <p:spPr/>
        <p:txBody>
          <a:bodyPr/>
          <a:lstStyle/>
          <a:p>
            <a:r>
              <a:rPr lang="en-US" sz="3600" dirty="0"/>
              <a:t>Deploy Helm charts from the CLI (contd.)</a:t>
            </a:r>
          </a:p>
        </p:txBody>
      </p:sp>
      <p:sp>
        <p:nvSpPr>
          <p:cNvPr id="4" name="Content Placeholder 3">
            <a:extLst>
              <a:ext uri="{FF2B5EF4-FFF2-40B4-BE49-F238E27FC236}">
                <a16:creationId xmlns:a16="http://schemas.microsoft.com/office/drawing/2014/main" id="{6CD72696-4B05-4BBD-A2C7-41FC459029EC}"/>
              </a:ext>
            </a:extLst>
          </p:cNvPr>
          <p:cNvSpPr>
            <a:spLocks noGrp="1"/>
          </p:cNvSpPr>
          <p:nvPr>
            <p:ph sz="quarter" idx="10"/>
          </p:nvPr>
        </p:nvSpPr>
        <p:spPr>
          <a:xfrm>
            <a:off x="479425" y="1952395"/>
            <a:ext cx="11233150" cy="4284891"/>
          </a:xfrm>
        </p:spPr>
        <p:txBody>
          <a:bodyPr/>
          <a:lstStyle/>
          <a:p>
            <a:pPr marL="0" indent="0">
              <a:buNone/>
            </a:pPr>
            <a:r>
              <a:rPr lang="en-US" sz="1200" dirty="0"/>
              <a:t>To get access to the cluster, </a:t>
            </a:r>
          </a:p>
          <a:p>
            <a:pPr marL="0" indent="0">
              <a:buNone/>
            </a:pPr>
            <a:endParaRPr lang="en-US" sz="1200" dirty="0"/>
          </a:p>
          <a:p>
            <a:pPr marL="228600" indent="-228600">
              <a:buFont typeface="+mj-lt"/>
              <a:buAutoNum type="arabicPeriod"/>
            </a:pPr>
            <a:r>
              <a:rPr lang="en-US" sz="1200" dirty="0"/>
              <a:t>Install the Chocolatey package manager, a package to automate software management, using the following command.</a:t>
            </a:r>
          </a:p>
          <a:p>
            <a:pPr marL="233363" indent="0">
              <a:buNone/>
            </a:pPr>
            <a:r>
              <a:rPr lang="en-US" sz="1200" dirty="0">
                <a:latin typeface="Courier New" panose="02070309020205020404" pitchFamily="49" charset="0"/>
                <a:cs typeface="Courier New" panose="02070309020205020404" pitchFamily="49" charset="0"/>
              </a:rPr>
              <a:t># Set-</a:t>
            </a:r>
            <a:r>
              <a:rPr lang="en-US" sz="1200" dirty="0" err="1">
                <a:latin typeface="Courier New" panose="02070309020205020404" pitchFamily="49" charset="0"/>
                <a:cs typeface="Courier New" panose="02070309020205020404" pitchFamily="49" charset="0"/>
              </a:rPr>
              <a:t>ExecutionPolicy</a:t>
            </a:r>
            <a:r>
              <a:rPr lang="en-US" sz="1200" dirty="0">
                <a:latin typeface="Courier New" panose="02070309020205020404" pitchFamily="49" charset="0"/>
                <a:cs typeface="Courier New" panose="02070309020205020404" pitchFamily="49" charset="0"/>
              </a:rPr>
              <a:t> Bypass -Scope Process -Force; </a:t>
            </a:r>
            <a:r>
              <a:rPr lang="en-US" sz="1200" dirty="0" err="1">
                <a:latin typeface="Courier New" panose="02070309020205020404" pitchFamily="49" charset="0"/>
                <a:cs typeface="Courier New" panose="02070309020205020404" pitchFamily="49" charset="0"/>
              </a:rPr>
              <a:t>iex</a:t>
            </a:r>
            <a:r>
              <a:rPr lang="en-US" sz="1200" dirty="0">
                <a:latin typeface="Courier New" panose="02070309020205020404" pitchFamily="49" charset="0"/>
                <a:cs typeface="Courier New" panose="02070309020205020404" pitchFamily="49" charset="0"/>
              </a:rPr>
              <a:t> ((New-Object </a:t>
            </a:r>
            <a:r>
              <a:rPr lang="en-US" sz="1200" dirty="0" err="1">
                <a:latin typeface="Courier New" panose="02070309020205020404" pitchFamily="49" charset="0"/>
                <a:cs typeface="Courier New" panose="02070309020205020404" pitchFamily="49" charset="0"/>
              </a:rPr>
              <a:t>System.Net.WebClient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DownloadString</a:t>
            </a:r>
            <a:r>
              <a:rPr lang="en-US" sz="1200" dirty="0">
                <a:latin typeface="Courier New" panose="02070309020205020404" pitchFamily="49" charset="0"/>
                <a:cs typeface="Courier New" panose="02070309020205020404" pitchFamily="49" charset="0"/>
              </a:rPr>
              <a:t>('https://chocolatey.org/install.ps1’))</a:t>
            </a:r>
            <a:r>
              <a:rPr lang="en-US" sz="1200" dirty="0"/>
              <a:t>	</a:t>
            </a:r>
          </a:p>
          <a:p>
            <a:pPr marL="228600" indent="-228600">
              <a:buFont typeface="+mj-lt"/>
              <a:buAutoNum type="arabicPeriod" startAt="2"/>
            </a:pPr>
            <a:r>
              <a:rPr lang="en-US" sz="1200" dirty="0"/>
              <a:t>Install the Kubernetes client (</a:t>
            </a:r>
            <a:r>
              <a:rPr lang="en-US" sz="1200" dirty="0" err="1"/>
              <a:t>kubectl</a:t>
            </a:r>
            <a:r>
              <a:rPr lang="en-US" sz="1200" dirty="0"/>
              <a:t>) using the following command. </a:t>
            </a:r>
            <a:r>
              <a:rPr lang="en-US" sz="1200" dirty="0" err="1"/>
              <a:t>Kubectl</a:t>
            </a:r>
            <a:r>
              <a:rPr lang="en-US" sz="1200" dirty="0"/>
              <a:t> is the CLI that allows you to run commands in Kubernetes clusters. </a:t>
            </a:r>
          </a:p>
          <a:p>
            <a:pPr marL="233363"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choco</a:t>
            </a:r>
            <a:r>
              <a:rPr lang="en-US" sz="1200" dirty="0">
                <a:latin typeface="Courier New" panose="02070309020205020404" pitchFamily="49" charset="0"/>
                <a:cs typeface="Courier New" panose="02070309020205020404" pitchFamily="49" charset="0"/>
              </a:rPr>
              <a:t> install </a:t>
            </a:r>
            <a:r>
              <a:rPr lang="en-US" sz="1200" dirty="0" err="1">
                <a:latin typeface="Courier New" panose="02070309020205020404" pitchFamily="49" charset="0"/>
                <a:cs typeface="Courier New" panose="02070309020205020404" pitchFamily="49" charset="0"/>
              </a:rPr>
              <a:t>kubernetes</a:t>
            </a:r>
            <a:r>
              <a:rPr lang="en-US" sz="1200" dirty="0">
                <a:latin typeface="Courier New" panose="02070309020205020404" pitchFamily="49" charset="0"/>
                <a:cs typeface="Courier New" panose="02070309020205020404" pitchFamily="49" charset="0"/>
              </a:rPr>
              <a:t>-cli</a:t>
            </a:r>
          </a:p>
          <a:p>
            <a:pPr marL="233363" indent="-233363">
              <a:buFont typeface="+mj-lt"/>
              <a:buAutoNum type="arabicPeriod" startAt="3"/>
            </a:pPr>
            <a:r>
              <a:rPr lang="en-US" sz="1200" dirty="0"/>
              <a:t>The command prompt asks for your confirmation to run the script. Enter y.</a:t>
            </a:r>
          </a:p>
          <a:p>
            <a:pPr marL="233363" indent="0">
              <a:buNone/>
            </a:pPr>
            <a:r>
              <a:rPr lang="en-US" sz="1200" dirty="0">
                <a:latin typeface="Courier New" panose="02070309020205020404" pitchFamily="49" charset="0"/>
                <a:cs typeface="Courier New" panose="02070309020205020404" pitchFamily="49" charset="0"/>
              </a:rPr>
              <a:t>Do you want to run the script?([Y]es/[N]o/[P]</a:t>
            </a:r>
            <a:r>
              <a:rPr lang="en-US" sz="1200" dirty="0" err="1">
                <a:latin typeface="Courier New" panose="02070309020205020404" pitchFamily="49" charset="0"/>
                <a:cs typeface="Courier New" panose="02070309020205020404" pitchFamily="49" charset="0"/>
              </a:rPr>
              <a:t>rint</a:t>
            </a:r>
            <a:r>
              <a:rPr lang="en-US" sz="1200" dirty="0">
                <a:latin typeface="Courier New" panose="02070309020205020404" pitchFamily="49" charset="0"/>
                <a:cs typeface="Courier New" panose="02070309020205020404" pitchFamily="49" charset="0"/>
              </a:rPr>
              <a:t>):Y</a:t>
            </a:r>
          </a:p>
          <a:p>
            <a:pPr marL="228600" indent="-228600">
              <a:buFont typeface="+mj-lt"/>
              <a:buAutoNum type="arabicPeriod" startAt="4"/>
            </a:pPr>
            <a:r>
              <a:rPr lang="en-US" sz="1200" dirty="0"/>
              <a:t>Run the </a:t>
            </a:r>
            <a:r>
              <a:rPr lang="en-US" sz="1200" dirty="0" err="1"/>
              <a:t>kubectl</a:t>
            </a:r>
            <a:r>
              <a:rPr lang="en-US" sz="1200" dirty="0"/>
              <a:t> version to check if it has been installed properly. If the version of </a:t>
            </a:r>
            <a:r>
              <a:rPr lang="en-US" sz="1200" dirty="0" err="1"/>
              <a:t>kubectl</a:t>
            </a:r>
            <a:r>
              <a:rPr lang="en-US" sz="1200" dirty="0"/>
              <a:t> client is displayed, it implies successful installation of the application.</a:t>
            </a:r>
          </a:p>
          <a:p>
            <a:pPr marL="233363"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kubectl</a:t>
            </a:r>
            <a:r>
              <a:rPr lang="en-US" sz="1200" dirty="0">
                <a:latin typeface="Courier New" panose="02070309020205020404" pitchFamily="49" charset="0"/>
                <a:cs typeface="Courier New" panose="02070309020205020404" pitchFamily="49" charset="0"/>
              </a:rPr>
              <a:t> version</a:t>
            </a:r>
          </a:p>
          <a:p>
            <a:pPr marL="228600" indent="-228600">
              <a:buFont typeface="+mj-lt"/>
              <a:buAutoNum type="arabicPeriod" startAt="5"/>
            </a:pPr>
            <a:r>
              <a:rPr lang="en-US" sz="1200" dirty="0"/>
              <a:t>Change directory to the home folder.</a:t>
            </a:r>
          </a:p>
          <a:p>
            <a:pPr marL="233363" indent="0">
              <a:buNone/>
            </a:pPr>
            <a:r>
              <a:rPr lang="en-US" sz="1200" dirty="0">
                <a:latin typeface="Courier New" panose="02070309020205020404" pitchFamily="49" charset="0"/>
                <a:cs typeface="Courier New" panose="02070309020205020404" pitchFamily="49" charset="0"/>
              </a:rPr>
              <a:t># cd $HOME</a:t>
            </a:r>
          </a:p>
          <a:p>
            <a:pPr marL="228600" indent="-228600">
              <a:buFont typeface="+mj-lt"/>
              <a:buAutoNum type="arabicPeriod" startAt="6"/>
            </a:pPr>
            <a:r>
              <a:rPr lang="en-US" sz="1200" dirty="0"/>
              <a:t>Create a .</a:t>
            </a:r>
            <a:r>
              <a:rPr lang="en-US" sz="1200" dirty="0" err="1"/>
              <a:t>kube</a:t>
            </a:r>
            <a:r>
              <a:rPr lang="en-US" sz="1200" dirty="0"/>
              <a:t> folder.</a:t>
            </a:r>
          </a:p>
          <a:p>
            <a:pPr marL="233363"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mkdir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kube</a:t>
            </a:r>
            <a:r>
              <a:rPr lang="en-US" sz="1200" dirty="0">
                <a:latin typeface="Courier New" panose="02070309020205020404" pitchFamily="49" charset="0"/>
                <a:cs typeface="Courier New" panose="02070309020205020404" pitchFamily="49" charset="0"/>
              </a:rPr>
              <a:t> </a:t>
            </a:r>
          </a:p>
          <a:p>
            <a:pPr marL="233363" indent="0">
              <a:buNone/>
            </a:pPr>
            <a:r>
              <a:rPr lang="en-US" sz="1200" dirty="0">
                <a:latin typeface="Courier New" panose="02070309020205020404" pitchFamily="49" charset="0"/>
                <a:cs typeface="Courier New" panose="02070309020205020404" pitchFamily="49" charset="0"/>
              </a:rPr>
              <a:t># cd .</a:t>
            </a:r>
            <a:r>
              <a:rPr lang="en-US" sz="1200" dirty="0" err="1">
                <a:latin typeface="Courier New" panose="02070309020205020404" pitchFamily="49" charset="0"/>
                <a:cs typeface="Courier New" panose="02070309020205020404" pitchFamily="49" charset="0"/>
              </a:rPr>
              <a:t>kube</a:t>
            </a:r>
            <a:endParaRPr lang="en-US" sz="1200" dirty="0">
              <a:latin typeface="Courier New" panose="02070309020205020404" pitchFamily="49" charset="0"/>
              <a:cs typeface="Courier New" panose="02070309020205020404" pitchFamily="49" charset="0"/>
            </a:endParaRPr>
          </a:p>
          <a:p>
            <a:pPr marL="0" indent="0">
              <a:buNone/>
            </a:pPr>
            <a:endParaRPr lang="en-US" sz="1200" dirty="0"/>
          </a:p>
          <a:p>
            <a:pPr marL="228600" indent="-228600">
              <a:buFont typeface="+mj-lt"/>
              <a:buAutoNum type="arabicPeriod"/>
            </a:pPr>
            <a:endParaRPr lang="en-US" sz="1200" dirty="0"/>
          </a:p>
          <a:p>
            <a:pPr marL="233363" indent="-233363">
              <a:buFont typeface="+mj-lt"/>
              <a:buAutoNum type="alphaLcParenR" startAt="2"/>
            </a:pPr>
            <a:endParaRPr lang="en-US" sz="1200" dirty="0"/>
          </a:p>
          <a:p>
            <a:pPr marL="0" indent="0">
              <a:buNone/>
            </a:pPr>
            <a:endParaRPr lang="en-US" sz="1400" dirty="0"/>
          </a:p>
        </p:txBody>
      </p:sp>
      <p:sp>
        <p:nvSpPr>
          <p:cNvPr id="9" name="TextBox 8">
            <a:extLst>
              <a:ext uri="{FF2B5EF4-FFF2-40B4-BE49-F238E27FC236}">
                <a16:creationId xmlns:a16="http://schemas.microsoft.com/office/drawing/2014/main" id="{7D8357FA-522B-456E-B89B-217B7EF00860}"/>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924970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7C6C-0A58-4A2B-8502-E83D4490C66E}"/>
              </a:ext>
            </a:extLst>
          </p:cNvPr>
          <p:cNvSpPr>
            <a:spLocks noGrp="1"/>
          </p:cNvSpPr>
          <p:nvPr>
            <p:ph type="title"/>
          </p:nvPr>
        </p:nvSpPr>
        <p:spPr/>
        <p:txBody>
          <a:bodyPr/>
          <a:lstStyle/>
          <a:p>
            <a:r>
              <a:rPr lang="en-US" sz="3600" dirty="0"/>
              <a:t>Deploy Helm charts from the CLI (contd.)</a:t>
            </a:r>
          </a:p>
        </p:txBody>
      </p:sp>
      <p:sp>
        <p:nvSpPr>
          <p:cNvPr id="6" name="TextBox 5">
            <a:extLst>
              <a:ext uri="{FF2B5EF4-FFF2-40B4-BE49-F238E27FC236}">
                <a16:creationId xmlns:a16="http://schemas.microsoft.com/office/drawing/2014/main" id="{D8E938D3-C360-412D-A2B7-5D8A62C2B5D8}"/>
              </a:ext>
            </a:extLst>
          </p:cNvPr>
          <p:cNvSpPr txBox="1"/>
          <p:nvPr/>
        </p:nvSpPr>
        <p:spPr bwMode="auto">
          <a:xfrm>
            <a:off x="479425" y="1306065"/>
            <a:ext cx="11233150"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400" dirty="0"/>
              <a:t>Step A: Obtain the group-specific certificates and the Kubernetes config file. </a:t>
            </a:r>
          </a:p>
        </p:txBody>
      </p:sp>
      <p:sp>
        <p:nvSpPr>
          <p:cNvPr id="5" name="Content Placeholder 4">
            <a:extLst>
              <a:ext uri="{FF2B5EF4-FFF2-40B4-BE49-F238E27FC236}">
                <a16:creationId xmlns:a16="http://schemas.microsoft.com/office/drawing/2014/main" id="{BA0BD878-05FB-4FE7-8538-2EF553C24EF7}"/>
              </a:ext>
            </a:extLst>
          </p:cNvPr>
          <p:cNvSpPr>
            <a:spLocks noGrp="1"/>
          </p:cNvSpPr>
          <p:nvPr>
            <p:ph sz="quarter" idx="3"/>
          </p:nvPr>
        </p:nvSpPr>
        <p:spPr>
          <a:xfrm>
            <a:off x="6240463" y="1945759"/>
            <a:ext cx="5472112" cy="4291528"/>
          </a:xfrm>
        </p:spPr>
        <p:txBody>
          <a:bodyPr/>
          <a:lstStyle/>
          <a:p>
            <a:pPr marL="228600" indent="-228600">
              <a:buFont typeface="+mj-lt"/>
              <a:buAutoNum type="arabicPeriod" startAt="9"/>
            </a:pPr>
            <a:r>
              <a:rPr lang="en-US" sz="1200" dirty="0"/>
              <a:t>Create a “config” file in the .</a:t>
            </a:r>
            <a:r>
              <a:rPr lang="en-US" sz="1200" dirty="0" err="1"/>
              <a:t>kube</a:t>
            </a:r>
            <a:r>
              <a:rPr lang="en-US" sz="1200" dirty="0"/>
              <a:t> folder, using the “notepad config” command, and add the following lines to it. Replace the values within angle brackets &lt;&gt; with the real values.</a:t>
            </a:r>
          </a:p>
        </p:txBody>
      </p:sp>
      <p:sp>
        <p:nvSpPr>
          <p:cNvPr id="4" name="Content Placeholder 3">
            <a:extLst>
              <a:ext uri="{FF2B5EF4-FFF2-40B4-BE49-F238E27FC236}">
                <a16:creationId xmlns:a16="http://schemas.microsoft.com/office/drawing/2014/main" id="{6CD72696-4B05-4BBD-A2C7-41FC459029EC}"/>
              </a:ext>
            </a:extLst>
          </p:cNvPr>
          <p:cNvSpPr>
            <a:spLocks noGrp="1"/>
          </p:cNvSpPr>
          <p:nvPr>
            <p:ph sz="half" idx="1"/>
          </p:nvPr>
        </p:nvSpPr>
        <p:spPr>
          <a:xfrm>
            <a:off x="479425" y="1945759"/>
            <a:ext cx="5472113" cy="4291528"/>
          </a:xfrm>
        </p:spPr>
        <p:txBody>
          <a:bodyPr/>
          <a:lstStyle/>
          <a:p>
            <a:pPr marL="228600" indent="-228600">
              <a:buFont typeface="+mj-lt"/>
              <a:buAutoNum type="arabicPeriod" startAt="7"/>
            </a:pPr>
            <a:r>
              <a:rPr lang="en-US" sz="1200" dirty="0"/>
              <a:t>Copy &lt;</a:t>
            </a:r>
            <a:r>
              <a:rPr lang="en-US" sz="1200" dirty="0" err="1">
                <a:latin typeface="Courier New" panose="02070309020205020404" pitchFamily="49" charset="0"/>
                <a:cs typeface="Courier New" panose="02070309020205020404" pitchFamily="49" charset="0"/>
              </a:rPr>
              <a:t>project_group</a:t>
            </a:r>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crt</a:t>
            </a:r>
            <a:r>
              <a:rPr lang="en-US" sz="1200" dirty="0">
                <a:latin typeface="Courier New" panose="02070309020205020404" pitchFamily="49" charset="0"/>
                <a:cs typeface="Courier New" panose="02070309020205020404" pitchFamily="49" charset="0"/>
              </a:rPr>
              <a:t> </a:t>
            </a:r>
            <a:r>
              <a:rPr lang="en-US" sz="1200" dirty="0"/>
              <a:t>and </a:t>
            </a:r>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project_group</a:t>
            </a:r>
            <a:r>
              <a:rPr lang="en-US" sz="1200" dirty="0">
                <a:latin typeface="Courier New" panose="02070309020205020404" pitchFamily="49" charset="0"/>
                <a:cs typeface="Courier New" panose="02070309020205020404" pitchFamily="49" charset="0"/>
              </a:rPr>
              <a:t>&gt;.key </a:t>
            </a:r>
            <a:r>
              <a:rPr lang="en-US" sz="1200" dirty="0"/>
              <a:t>files to the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kube</a:t>
            </a:r>
            <a:r>
              <a:rPr lang="en-US" sz="1200" dirty="0">
                <a:latin typeface="Courier New" panose="02070309020205020404" pitchFamily="49" charset="0"/>
                <a:cs typeface="Courier New" panose="02070309020205020404" pitchFamily="49" charset="0"/>
              </a:rPr>
              <a:t> </a:t>
            </a:r>
            <a:r>
              <a:rPr lang="en-US" sz="1200" dirty="0"/>
              <a:t>folder, as illustrated below. This is used for authentication when you try to run the Tiller instance in your namespace. In the following example ‘</a:t>
            </a:r>
            <a:r>
              <a:rPr lang="en-US" sz="1200" dirty="0" err="1"/>
              <a:t>nsc</a:t>
            </a:r>
            <a:r>
              <a:rPr lang="en-US" sz="1200" dirty="0"/>
              <a:t>’ is the project group.</a:t>
            </a:r>
          </a:p>
          <a:p>
            <a:pPr marL="233363" indent="0">
              <a:buNone/>
            </a:pPr>
            <a:r>
              <a:rPr lang="en-US" sz="1200" dirty="0">
                <a:latin typeface="Courier New" panose="02070309020205020404" pitchFamily="49" charset="0"/>
                <a:cs typeface="Courier New" panose="02070309020205020404" pitchFamily="49" charset="0"/>
              </a:rPr>
              <a:t># cp nsc.crt </a:t>
            </a:r>
            <a:r>
              <a:rPr lang="en-US" sz="1200" dirty="0" err="1">
                <a:latin typeface="Courier New" panose="02070309020205020404" pitchFamily="49" charset="0"/>
                <a:cs typeface="Courier New" panose="02070309020205020404" pitchFamily="49" charset="0"/>
              </a:rPr>
              <a:t>nsc.key</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kube</a:t>
            </a:r>
            <a:r>
              <a:rPr lang="en-US" sz="1200" dirty="0">
                <a:latin typeface="Courier New" panose="02070309020205020404" pitchFamily="49" charset="0"/>
                <a:cs typeface="Courier New" panose="02070309020205020404" pitchFamily="49" charset="0"/>
              </a:rPr>
              <a:t>/</a:t>
            </a:r>
          </a:p>
          <a:p>
            <a:pPr marL="228600" indent="-228600">
              <a:buFont typeface="+mj-lt"/>
              <a:buAutoNum type="arabicPeriod" startAt="8"/>
            </a:pPr>
            <a:r>
              <a:rPr lang="en-US" sz="1200" dirty="0"/>
              <a:t>Add the following entry in the hosts file (</a:t>
            </a:r>
            <a:r>
              <a:rPr lang="en-US" sz="1200" dirty="0">
                <a:latin typeface="Courier New" panose="02070309020205020404" pitchFamily="49" charset="0"/>
                <a:cs typeface="Courier New" panose="02070309020205020404" pitchFamily="49" charset="0"/>
              </a:rPr>
              <a:t>C:\Windows\System32\drivers\</a:t>
            </a:r>
            <a:r>
              <a:rPr lang="en-US" sz="1200" dirty="0" err="1">
                <a:latin typeface="Courier New" panose="02070309020205020404" pitchFamily="49" charset="0"/>
                <a:cs typeface="Courier New" panose="02070309020205020404" pitchFamily="49" charset="0"/>
              </a:rPr>
              <a:t>etc</a:t>
            </a:r>
            <a:r>
              <a:rPr lang="en-US" sz="1200" dirty="0">
                <a:latin typeface="Courier New" panose="02070309020205020404" pitchFamily="49" charset="0"/>
                <a:cs typeface="Courier New" panose="02070309020205020404" pitchFamily="49" charset="0"/>
              </a:rPr>
              <a:t>\hosts</a:t>
            </a:r>
            <a:r>
              <a:rPr lang="en-US" sz="1200" dirty="0"/>
              <a:t>).</a:t>
            </a:r>
          </a:p>
          <a:p>
            <a:pPr marL="233363" indent="0">
              <a:buNone/>
            </a:pPr>
            <a:r>
              <a:rPr lang="en-US" sz="1200" dirty="0">
                <a:latin typeface="Courier New" panose="02070309020205020404" pitchFamily="49" charset="0"/>
                <a:cs typeface="Courier New" panose="02070309020205020404" pitchFamily="49" charset="0"/>
              </a:rPr>
              <a:t>153.88.12.14 seskp1lb1.nsc.infra.ericsson.se</a:t>
            </a:r>
          </a:p>
          <a:p>
            <a:pPr marL="0" indent="0">
              <a:buNone/>
            </a:pPr>
            <a:endParaRPr lang="en-US" sz="1200" dirty="0"/>
          </a:p>
          <a:p>
            <a:pPr marL="228600" indent="-228600">
              <a:buFont typeface="+mj-lt"/>
              <a:buAutoNum type="arabicPeriod"/>
            </a:pPr>
            <a:endParaRPr lang="en-US" sz="1200" dirty="0"/>
          </a:p>
          <a:p>
            <a:pPr marL="233363" indent="-233363">
              <a:buFont typeface="+mj-lt"/>
              <a:buAutoNum type="alphaLcParenR" startAt="2"/>
            </a:pPr>
            <a:endParaRPr lang="en-US" sz="1200" dirty="0"/>
          </a:p>
          <a:p>
            <a:pPr marL="0" indent="0">
              <a:buNone/>
            </a:pPr>
            <a:endParaRPr lang="en-US" sz="1400" dirty="0"/>
          </a:p>
        </p:txBody>
      </p:sp>
      <p:sp>
        <p:nvSpPr>
          <p:cNvPr id="7" name="TextBox 6">
            <a:extLst>
              <a:ext uri="{FF2B5EF4-FFF2-40B4-BE49-F238E27FC236}">
                <a16:creationId xmlns:a16="http://schemas.microsoft.com/office/drawing/2014/main" id="{03A1C63F-9B16-412E-AD72-9F5FEF30FCC2}"/>
              </a:ext>
            </a:extLst>
          </p:cNvPr>
          <p:cNvSpPr txBox="1"/>
          <p:nvPr/>
        </p:nvSpPr>
        <p:spPr bwMode="auto">
          <a:xfrm>
            <a:off x="6511131" y="2647557"/>
            <a:ext cx="4930775" cy="384720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vert="horz" wrap="square" lIns="72000" tIns="0" rIns="72000" bIns="0" numCol="1" rtlCol="0" anchor="t" anchorCtr="0" compatLnSpc="1">
            <a:prstTxWarp prst="textNoShape">
              <a:avLst/>
            </a:prstTxWarp>
            <a:spAutoFit/>
          </a:bodyPr>
          <a:lstStyle/>
          <a:p>
            <a:pPr marL="292735" marR="0">
              <a:spcBef>
                <a:spcPts val="0"/>
              </a:spcBef>
              <a:spcAft>
                <a:spcPts val="0"/>
              </a:spcAft>
            </a:pPr>
            <a:r>
              <a:rPr lang="en-GB" sz="1200" kern="1200" dirty="0" err="1">
                <a:solidFill>
                  <a:srgbClr val="F2F2F2"/>
                </a:solidFill>
                <a:effectLst/>
                <a:latin typeface="Courier New" panose="02070309020205020404" pitchFamily="49" charset="0"/>
                <a:ea typeface="PMingLiU" panose="02020500000000000000" pitchFamily="18" charset="-120"/>
              </a:rPr>
              <a:t>apiVersion</a:t>
            </a:r>
            <a:r>
              <a:rPr lang="en-GB" sz="1200" kern="1200" dirty="0">
                <a:solidFill>
                  <a:srgbClr val="F2F2F2"/>
                </a:solidFill>
                <a:effectLst/>
                <a:latin typeface="Courier New" panose="02070309020205020404" pitchFamily="49" charset="0"/>
                <a:ea typeface="PMingLiU" panose="02020500000000000000" pitchFamily="18" charset="-120"/>
              </a:rPr>
              <a:t>: v1</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clusters: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insecure-skip-</a:t>
            </a:r>
            <a:r>
              <a:rPr lang="en-GB" sz="1200" kern="1200" dirty="0" err="1">
                <a:solidFill>
                  <a:srgbClr val="F2F2F2"/>
                </a:solidFill>
                <a:effectLst/>
                <a:latin typeface="Courier New" panose="02070309020205020404" pitchFamily="49" charset="0"/>
                <a:ea typeface="PMingLiU" panose="02020500000000000000" pitchFamily="18" charset="-120"/>
              </a:rPr>
              <a:t>tls</a:t>
            </a:r>
            <a:r>
              <a:rPr lang="en-GB" sz="1200" kern="1200" dirty="0">
                <a:solidFill>
                  <a:srgbClr val="F2F2F2"/>
                </a:solidFill>
                <a:effectLst/>
                <a:latin typeface="Courier New" panose="02070309020205020404" pitchFamily="49" charset="0"/>
                <a:ea typeface="PMingLiU" panose="02020500000000000000" pitchFamily="18" charset="-120"/>
              </a:rPr>
              <a:t>-verify: true</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server: https://seskp1lb1.nsc.infra.ericsson.se</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name: </a:t>
            </a:r>
            <a:r>
              <a:rPr lang="en-GB" sz="1200" kern="1200" dirty="0">
                <a:solidFill>
                  <a:srgbClr val="FFFF00"/>
                </a:solidFill>
                <a:effectLst/>
                <a:latin typeface="Courier New" panose="02070309020205020404" pitchFamily="49" charset="0"/>
                <a:ea typeface="PMingLiU" panose="02020500000000000000" pitchFamily="18" charset="-120"/>
              </a:rPr>
              <a:t>&lt;project-group&gt;</a:t>
            </a:r>
            <a:r>
              <a:rPr lang="en-GB" sz="1200" kern="1200" dirty="0">
                <a:solidFill>
                  <a:srgbClr val="F2F2F2"/>
                </a:solidFill>
                <a:effectLst/>
                <a:latin typeface="Courier New" panose="02070309020205020404" pitchFamily="49" charset="0"/>
                <a:ea typeface="PMingLiU" panose="02020500000000000000" pitchFamily="18" charset="-120"/>
              </a:rPr>
              <a:t>-cluster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contexts: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cluster: </a:t>
            </a:r>
            <a:r>
              <a:rPr lang="en-GB" sz="1200" kern="1200" dirty="0">
                <a:solidFill>
                  <a:srgbClr val="FFFF00"/>
                </a:solidFill>
                <a:effectLst/>
                <a:latin typeface="Courier New" panose="02070309020205020404" pitchFamily="49" charset="0"/>
                <a:ea typeface="PMingLiU" panose="02020500000000000000" pitchFamily="18" charset="-120"/>
              </a:rPr>
              <a:t>&lt;project-group&gt;</a:t>
            </a:r>
            <a:r>
              <a:rPr lang="en-GB" sz="1200" kern="1200" dirty="0">
                <a:solidFill>
                  <a:srgbClr val="F2F2F2"/>
                </a:solidFill>
                <a:effectLst/>
                <a:latin typeface="Courier New" panose="02070309020205020404" pitchFamily="49" charset="0"/>
                <a:ea typeface="PMingLiU" panose="02020500000000000000" pitchFamily="18" charset="-120"/>
              </a:rPr>
              <a:t>-cluster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namespace: </a:t>
            </a:r>
            <a:r>
              <a:rPr lang="en-GB" sz="1200" kern="1200" dirty="0">
                <a:solidFill>
                  <a:srgbClr val="FFFF00"/>
                </a:solidFill>
                <a:effectLst/>
                <a:latin typeface="Courier New" panose="02070309020205020404" pitchFamily="49" charset="0"/>
                <a:ea typeface="PMingLiU" panose="02020500000000000000" pitchFamily="18" charset="-120"/>
              </a:rPr>
              <a:t>&lt;</a:t>
            </a:r>
            <a:r>
              <a:rPr lang="en-GB" sz="1200" kern="1200" dirty="0" err="1">
                <a:solidFill>
                  <a:srgbClr val="FFFF00"/>
                </a:solidFill>
                <a:effectLst/>
                <a:latin typeface="Courier New" panose="02070309020205020404" pitchFamily="49" charset="0"/>
                <a:ea typeface="PMingLiU" panose="02020500000000000000" pitchFamily="18" charset="-120"/>
              </a:rPr>
              <a:t>your_deployed_namespace</a:t>
            </a:r>
            <a:r>
              <a:rPr lang="en-GB" sz="12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user: </a:t>
            </a:r>
            <a:r>
              <a:rPr lang="en-GB" sz="1200" kern="1200" dirty="0">
                <a:solidFill>
                  <a:srgbClr val="FFFF00"/>
                </a:solidFill>
                <a:effectLst/>
                <a:latin typeface="Courier New" panose="02070309020205020404" pitchFamily="49" charset="0"/>
                <a:ea typeface="PMingLiU" panose="02020500000000000000" pitchFamily="18" charset="-120"/>
              </a:rPr>
              <a:t>&lt;</a:t>
            </a:r>
            <a:r>
              <a:rPr lang="en-GB" sz="1200" kern="1200" dirty="0" err="1">
                <a:solidFill>
                  <a:srgbClr val="FFFF00"/>
                </a:solidFill>
                <a:effectLst/>
                <a:latin typeface="Courier New" panose="02070309020205020404" pitchFamily="49" charset="0"/>
                <a:ea typeface="PMingLiU" panose="02020500000000000000" pitchFamily="18" charset="-120"/>
              </a:rPr>
              <a:t>kubectl_user_name</a:t>
            </a:r>
            <a:r>
              <a:rPr lang="en-GB" sz="12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name: </a:t>
            </a:r>
            <a:r>
              <a:rPr lang="en-GB" sz="1200" kern="1200" dirty="0">
                <a:solidFill>
                  <a:srgbClr val="FFFF00"/>
                </a:solidFill>
                <a:effectLst/>
                <a:latin typeface="Courier New" panose="02070309020205020404" pitchFamily="49" charset="0"/>
                <a:ea typeface="PMingLiU" panose="02020500000000000000" pitchFamily="18" charset="-120"/>
              </a:rPr>
              <a:t>&lt;project-group&gt;</a:t>
            </a:r>
            <a:r>
              <a:rPr lang="en-GB" sz="1200" kern="1200" dirty="0">
                <a:solidFill>
                  <a:srgbClr val="F2F2F2"/>
                </a:solidFill>
                <a:effectLst/>
                <a:latin typeface="Courier New" panose="02070309020205020404" pitchFamily="49" charset="0"/>
                <a:ea typeface="PMingLiU" panose="02020500000000000000" pitchFamily="18" charset="-120"/>
              </a:rPr>
              <a:t>-context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current-context: </a:t>
            </a:r>
            <a:r>
              <a:rPr lang="en-GB" sz="1200" kern="1200" dirty="0">
                <a:solidFill>
                  <a:srgbClr val="FFFF00"/>
                </a:solidFill>
                <a:effectLst/>
                <a:latin typeface="Courier New" panose="02070309020205020404" pitchFamily="49" charset="0"/>
                <a:ea typeface="PMingLiU" panose="02020500000000000000" pitchFamily="18" charset="-120"/>
              </a:rPr>
              <a:t>&lt;project-group&gt;</a:t>
            </a:r>
            <a:r>
              <a:rPr lang="en-GB" sz="1200" kern="1200" dirty="0">
                <a:solidFill>
                  <a:srgbClr val="F2F2F2"/>
                </a:solidFill>
                <a:effectLst/>
                <a:latin typeface="Courier New" panose="02070309020205020404" pitchFamily="49" charset="0"/>
                <a:ea typeface="PMingLiU" panose="02020500000000000000" pitchFamily="18" charset="-120"/>
              </a:rPr>
              <a:t>-context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kind: Config</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preferences: {}</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users:</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name: </a:t>
            </a:r>
            <a:r>
              <a:rPr lang="en-GB" sz="1200" kern="1200" dirty="0">
                <a:solidFill>
                  <a:srgbClr val="FFFF00"/>
                </a:solidFill>
                <a:effectLst/>
                <a:latin typeface="Courier New" panose="02070309020205020404" pitchFamily="49" charset="0"/>
                <a:ea typeface="PMingLiU" panose="02020500000000000000" pitchFamily="18" charset="-120"/>
              </a:rPr>
              <a:t>&lt;</a:t>
            </a:r>
            <a:r>
              <a:rPr lang="en-GB" sz="1200" kern="1200" dirty="0" err="1">
                <a:solidFill>
                  <a:srgbClr val="FFFF00"/>
                </a:solidFill>
                <a:effectLst/>
                <a:latin typeface="Courier New" panose="02070309020205020404" pitchFamily="49" charset="0"/>
                <a:ea typeface="PMingLiU" panose="02020500000000000000" pitchFamily="18" charset="-120"/>
              </a:rPr>
              <a:t>kubectl_user_name</a:t>
            </a:r>
            <a:r>
              <a:rPr lang="en-GB" sz="1200" kern="1200" dirty="0">
                <a:solidFill>
                  <a:srgbClr val="FFFF00"/>
                </a:solidFill>
                <a:effectLst/>
                <a:latin typeface="Courier New" panose="02070309020205020404" pitchFamily="49" charset="0"/>
                <a:ea typeface="PMingLiU" panose="02020500000000000000" pitchFamily="18" charset="-120"/>
              </a:rPr>
              <a:t>&gt;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user:</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200" kern="1200" dirty="0">
                <a:solidFill>
                  <a:srgbClr val="F2F2F2"/>
                </a:solidFill>
                <a:effectLst/>
                <a:latin typeface="Courier New" panose="02070309020205020404" pitchFamily="49" charset="0"/>
                <a:ea typeface="PMingLiU" panose="02020500000000000000" pitchFamily="18" charset="-120"/>
              </a:rPr>
              <a:t>    client-certificate: </a:t>
            </a:r>
            <a:r>
              <a:rPr lang="en-GB" sz="1200" kern="1200" dirty="0">
                <a:solidFill>
                  <a:srgbClr val="FFFF00"/>
                </a:solidFill>
                <a:effectLst/>
                <a:latin typeface="Courier New" panose="02070309020205020404" pitchFamily="49" charset="0"/>
                <a:ea typeface="PMingLiU" panose="02020500000000000000" pitchFamily="18" charset="-120"/>
              </a:rPr>
              <a:t>&lt;project-group&gt;</a:t>
            </a:r>
            <a:r>
              <a:rPr lang="en-GB" sz="1200" kern="1200" dirty="0">
                <a:solidFill>
                  <a:srgbClr val="F2F2F2"/>
                </a:solidFill>
                <a:effectLst/>
                <a:latin typeface="Courier New" panose="02070309020205020404" pitchFamily="49" charset="0"/>
                <a:ea typeface="PMingLiU" panose="02020500000000000000" pitchFamily="18" charset="-120"/>
              </a:rPr>
              <a:t>.</a:t>
            </a:r>
            <a:r>
              <a:rPr lang="en-GB" sz="1200" kern="1200" dirty="0" err="1">
                <a:solidFill>
                  <a:srgbClr val="F2F2F2"/>
                </a:solidFill>
                <a:effectLst/>
                <a:latin typeface="Courier New" panose="02070309020205020404" pitchFamily="49" charset="0"/>
                <a:ea typeface="PMingLiU" panose="02020500000000000000" pitchFamily="18" charset="-120"/>
              </a:rPr>
              <a:t>crt</a:t>
            </a:r>
            <a:endParaRPr lang="en-US" sz="1200" dirty="0">
              <a:effectLst/>
              <a:latin typeface="Times New Roman" panose="02020603050405020304" pitchFamily="18" charset="0"/>
              <a:ea typeface="PMingLiU" panose="02020500000000000000" pitchFamily="18" charset="-120"/>
            </a:endParaRPr>
          </a:p>
          <a:p>
            <a:pPr marL="292735" marR="0">
              <a:spcBef>
                <a:spcPts val="0"/>
              </a:spcBef>
              <a:spcAft>
                <a:spcPts val="0"/>
              </a:spcAft>
            </a:pPr>
            <a:r>
              <a:rPr lang="en-GB" sz="1000" kern="1200" dirty="0">
                <a:solidFill>
                  <a:srgbClr val="F2F2F2"/>
                </a:solidFill>
                <a:effectLst/>
                <a:latin typeface="Courier New" panose="02070309020205020404" pitchFamily="49" charset="0"/>
                <a:ea typeface="PMingLiU" panose="02020500000000000000" pitchFamily="18" charset="-120"/>
              </a:rPr>
              <a:t>    client-key: </a:t>
            </a:r>
            <a:r>
              <a:rPr lang="en-GB" sz="1000" kern="1200" dirty="0">
                <a:solidFill>
                  <a:srgbClr val="FFFF00"/>
                </a:solidFill>
                <a:effectLst/>
                <a:latin typeface="Courier New" panose="02070309020205020404" pitchFamily="49" charset="0"/>
                <a:ea typeface="PMingLiU" panose="02020500000000000000" pitchFamily="18" charset="-120"/>
              </a:rPr>
              <a:t>&lt;project-group&gt;</a:t>
            </a:r>
            <a:r>
              <a:rPr lang="en-GB" sz="1000" kern="1200" dirty="0">
                <a:solidFill>
                  <a:srgbClr val="F2F2F2"/>
                </a:solidFill>
                <a:effectLst/>
                <a:latin typeface="Courier New" panose="02070309020205020404" pitchFamily="49" charset="0"/>
                <a:ea typeface="PMingLiU" panose="02020500000000000000" pitchFamily="18" charset="-120"/>
              </a:rPr>
              <a:t>.key</a:t>
            </a:r>
            <a:endParaRPr lang="en-US" sz="1200" dirty="0">
              <a:effectLst/>
              <a:latin typeface="Times New Roman" panose="02020603050405020304" pitchFamily="18" charset="0"/>
              <a:ea typeface="PMingLiU" panose="02020500000000000000" pitchFamily="18" charset="-120"/>
            </a:endParaRPr>
          </a:p>
        </p:txBody>
      </p:sp>
      <p:sp>
        <p:nvSpPr>
          <p:cNvPr id="8" name="TextBox 7">
            <a:extLst>
              <a:ext uri="{FF2B5EF4-FFF2-40B4-BE49-F238E27FC236}">
                <a16:creationId xmlns:a16="http://schemas.microsoft.com/office/drawing/2014/main" id="{423EAD35-AD0E-4068-9645-92D0A82B409A}"/>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665313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7C6C-0A58-4A2B-8502-E83D4490C66E}"/>
              </a:ext>
            </a:extLst>
          </p:cNvPr>
          <p:cNvSpPr>
            <a:spLocks noGrp="1"/>
          </p:cNvSpPr>
          <p:nvPr>
            <p:ph type="title"/>
          </p:nvPr>
        </p:nvSpPr>
        <p:spPr/>
        <p:txBody>
          <a:bodyPr/>
          <a:lstStyle/>
          <a:p>
            <a:r>
              <a:rPr lang="en-US" sz="3600" dirty="0"/>
              <a:t>Deploy Helm charts from the CLI (contd.)</a:t>
            </a:r>
          </a:p>
        </p:txBody>
      </p:sp>
      <p:sp>
        <p:nvSpPr>
          <p:cNvPr id="4" name="Content Placeholder 3">
            <a:extLst>
              <a:ext uri="{FF2B5EF4-FFF2-40B4-BE49-F238E27FC236}">
                <a16:creationId xmlns:a16="http://schemas.microsoft.com/office/drawing/2014/main" id="{6CD72696-4B05-4BBD-A2C7-41FC459029EC}"/>
              </a:ext>
            </a:extLst>
          </p:cNvPr>
          <p:cNvSpPr>
            <a:spLocks noGrp="1"/>
          </p:cNvSpPr>
          <p:nvPr>
            <p:ph sz="quarter" idx="10"/>
          </p:nvPr>
        </p:nvSpPr>
        <p:spPr>
          <a:xfrm>
            <a:off x="479425" y="1467293"/>
            <a:ext cx="11233150" cy="5061098"/>
          </a:xfrm>
        </p:spPr>
        <p:txBody>
          <a:bodyPr/>
          <a:lstStyle/>
          <a:p>
            <a:pPr marL="0" indent="0">
              <a:buNone/>
            </a:pPr>
            <a:r>
              <a:rPr lang="en-US" sz="1400" dirty="0"/>
              <a:t>Step B: Deploy the Tiller instance in the namespace. </a:t>
            </a:r>
          </a:p>
          <a:p>
            <a:pPr marL="0" indent="0">
              <a:buNone/>
            </a:pPr>
            <a:endParaRPr lang="en-US" sz="1200" dirty="0"/>
          </a:p>
          <a:p>
            <a:pPr marL="0" indent="0">
              <a:buNone/>
            </a:pPr>
            <a:r>
              <a:rPr lang="en-US" sz="1200" dirty="0"/>
              <a:t>A Tiller instance needs to be deployed in the namespace, so that you can connect to the Tiller server and execute Helm commands. </a:t>
            </a:r>
          </a:p>
          <a:p>
            <a:pPr marL="0" indent="0">
              <a:buNone/>
            </a:pPr>
            <a:endParaRPr lang="en-US" sz="1200" dirty="0"/>
          </a:p>
          <a:p>
            <a:pPr marL="0" indent="0">
              <a:buNone/>
            </a:pPr>
            <a:r>
              <a:rPr lang="en-US" sz="1200" dirty="0">
                <a:latin typeface="Courier New" panose="02070309020205020404" pitchFamily="49" charset="0"/>
                <a:cs typeface="Courier New" panose="02070309020205020404" pitchFamily="49" charset="0"/>
              </a:rPr>
              <a:t>helm </a:t>
            </a:r>
            <a:r>
              <a:rPr lang="en-US" sz="1200" dirty="0" err="1">
                <a:latin typeface="Courier New" panose="02070309020205020404" pitchFamily="49" charset="0"/>
                <a:cs typeface="Courier New" panose="02070309020205020404" pitchFamily="49" charset="0"/>
              </a:rPr>
              <a:t>init</a:t>
            </a:r>
            <a:r>
              <a:rPr lang="en-US" sz="1200" dirty="0">
                <a:latin typeface="Courier New" panose="02070309020205020404" pitchFamily="49" charset="0"/>
                <a:cs typeface="Courier New" panose="02070309020205020404" pitchFamily="49" charset="0"/>
              </a:rPr>
              <a:t> --tiller-namespace=&lt;user-namespace&gt;</a:t>
            </a:r>
          </a:p>
          <a:p>
            <a:pPr marL="0" indent="0">
              <a:buNone/>
            </a:pPr>
            <a:r>
              <a:rPr lang="en-US" sz="1200" dirty="0">
                <a:latin typeface="Courier New" panose="02070309020205020404" pitchFamily="49" charset="0"/>
                <a:cs typeface="Courier New" panose="02070309020205020404" pitchFamily="49" charset="0"/>
              </a:rPr>
              <a:t>--override '</a:t>
            </a:r>
            <a:r>
              <a:rPr lang="en-US" sz="1200" dirty="0" err="1">
                <a:latin typeface="Courier New" panose="02070309020205020404" pitchFamily="49" charset="0"/>
                <a:cs typeface="Courier New" panose="02070309020205020404" pitchFamily="49" charset="0"/>
              </a:rPr>
              <a:t>spec.template.spec.containers</a:t>
            </a:r>
            <a:r>
              <a:rPr lang="en-US" sz="1200" dirty="0">
                <a:latin typeface="Courier New" panose="02070309020205020404" pitchFamily="49" charset="0"/>
                <a:cs typeface="Courier New" panose="02070309020205020404" pitchFamily="49" charset="0"/>
              </a:rPr>
              <a:t>[0].</a:t>
            </a:r>
            <a:r>
              <a:rPr lang="en-US" sz="1200" dirty="0" err="1">
                <a:latin typeface="Courier New" panose="02070309020205020404" pitchFamily="49" charset="0"/>
                <a:cs typeface="Courier New" panose="02070309020205020404" pitchFamily="49" charset="0"/>
              </a:rPr>
              <a:t>resources.requests.cpu</a:t>
            </a:r>
            <a:r>
              <a:rPr lang="en-US" sz="1200" dirty="0">
                <a:latin typeface="Courier New" panose="02070309020205020404" pitchFamily="49" charset="0"/>
                <a:cs typeface="Courier New" panose="02070309020205020404" pitchFamily="49" charset="0"/>
              </a:rPr>
              <a:t>'="&lt;Min&gt;" --override '</a:t>
            </a:r>
            <a:r>
              <a:rPr lang="en-US" sz="1200" dirty="0" err="1">
                <a:latin typeface="Courier New" panose="02070309020205020404" pitchFamily="49" charset="0"/>
                <a:cs typeface="Courier New" panose="02070309020205020404" pitchFamily="49" charset="0"/>
              </a:rPr>
              <a:t>spec.template.spec.containers</a:t>
            </a:r>
            <a:r>
              <a:rPr lang="en-US" sz="1200" dirty="0">
                <a:latin typeface="Courier New" panose="02070309020205020404" pitchFamily="49" charset="0"/>
                <a:cs typeface="Courier New" panose="02070309020205020404" pitchFamily="49" charset="0"/>
              </a:rPr>
              <a:t>[0].</a:t>
            </a:r>
            <a:r>
              <a:rPr lang="en-US" sz="1200" dirty="0" err="1">
                <a:latin typeface="Courier New" panose="02070309020205020404" pitchFamily="49" charset="0"/>
                <a:cs typeface="Courier New" panose="02070309020205020404" pitchFamily="49" charset="0"/>
              </a:rPr>
              <a:t>resources.limits.cpu</a:t>
            </a:r>
            <a:r>
              <a:rPr lang="en-US" sz="1200" dirty="0">
                <a:latin typeface="Courier New" panose="02070309020205020404" pitchFamily="49" charset="0"/>
                <a:cs typeface="Courier New" panose="02070309020205020404" pitchFamily="49" charset="0"/>
              </a:rPr>
              <a:t>'="&lt;Max&gt;" </a:t>
            </a:r>
          </a:p>
          <a:p>
            <a:pPr marL="0" indent="0">
              <a:buNone/>
            </a:pPr>
            <a:r>
              <a:rPr lang="en-US" sz="1200" dirty="0">
                <a:latin typeface="Courier New" panose="02070309020205020404" pitchFamily="49" charset="0"/>
                <a:cs typeface="Courier New" panose="02070309020205020404" pitchFamily="49" charset="0"/>
              </a:rPr>
              <a:t>--override '</a:t>
            </a:r>
            <a:r>
              <a:rPr lang="en-US" sz="1200" dirty="0" err="1">
                <a:latin typeface="Courier New" panose="02070309020205020404" pitchFamily="49" charset="0"/>
                <a:cs typeface="Courier New" panose="02070309020205020404" pitchFamily="49" charset="0"/>
              </a:rPr>
              <a:t>spec.template.spec.containers</a:t>
            </a:r>
            <a:r>
              <a:rPr lang="en-US" sz="1200" dirty="0">
                <a:latin typeface="Courier New" panose="02070309020205020404" pitchFamily="49" charset="0"/>
                <a:cs typeface="Courier New" panose="02070309020205020404" pitchFamily="49" charset="0"/>
              </a:rPr>
              <a:t>[0].</a:t>
            </a:r>
            <a:r>
              <a:rPr lang="en-US" sz="1200" dirty="0" err="1">
                <a:latin typeface="Courier New" panose="02070309020205020404" pitchFamily="49" charset="0"/>
                <a:cs typeface="Courier New" panose="02070309020205020404" pitchFamily="49" charset="0"/>
              </a:rPr>
              <a:t>resources.requests.memory</a:t>
            </a:r>
            <a:r>
              <a:rPr lang="en-US" sz="1200" dirty="0">
                <a:latin typeface="Courier New" panose="02070309020205020404" pitchFamily="49" charset="0"/>
                <a:cs typeface="Courier New" panose="02070309020205020404" pitchFamily="49" charset="0"/>
              </a:rPr>
              <a:t>'="&lt;Min&gt;" </a:t>
            </a:r>
          </a:p>
          <a:p>
            <a:pPr marL="0" indent="0">
              <a:buNone/>
            </a:pPr>
            <a:r>
              <a:rPr lang="en-US" sz="1200" dirty="0">
                <a:latin typeface="Courier New" panose="02070309020205020404" pitchFamily="49" charset="0"/>
                <a:cs typeface="Courier New" panose="02070309020205020404" pitchFamily="49" charset="0"/>
              </a:rPr>
              <a:t>--override '</a:t>
            </a:r>
            <a:r>
              <a:rPr lang="en-US" sz="1200" dirty="0" err="1">
                <a:latin typeface="Courier New" panose="02070309020205020404" pitchFamily="49" charset="0"/>
                <a:cs typeface="Courier New" panose="02070309020205020404" pitchFamily="49" charset="0"/>
              </a:rPr>
              <a:t>spec.template.spec.containers</a:t>
            </a:r>
            <a:r>
              <a:rPr lang="en-US" sz="1200" dirty="0">
                <a:latin typeface="Courier New" panose="02070309020205020404" pitchFamily="49" charset="0"/>
                <a:cs typeface="Courier New" panose="02070309020205020404" pitchFamily="49" charset="0"/>
              </a:rPr>
              <a:t>[0].</a:t>
            </a:r>
            <a:r>
              <a:rPr lang="en-US" sz="1200" dirty="0" err="1">
                <a:latin typeface="Courier New" panose="02070309020205020404" pitchFamily="49" charset="0"/>
                <a:cs typeface="Courier New" panose="02070309020205020404" pitchFamily="49" charset="0"/>
              </a:rPr>
              <a:t>resources.limits.memory</a:t>
            </a:r>
            <a:r>
              <a:rPr lang="en-US" sz="1200" dirty="0">
                <a:latin typeface="Courier New" panose="02070309020205020404" pitchFamily="49" charset="0"/>
                <a:cs typeface="Courier New" panose="02070309020205020404" pitchFamily="49" charset="0"/>
              </a:rPr>
              <a:t>'="&lt;Max&gt;"</a:t>
            </a:r>
          </a:p>
          <a:p>
            <a:pPr marL="0" indent="0">
              <a:buNone/>
            </a:pPr>
            <a:endParaRPr lang="en-US" sz="1200" dirty="0"/>
          </a:p>
          <a:p>
            <a:pPr marL="0" indent="0">
              <a:buNone/>
            </a:pPr>
            <a:r>
              <a:rPr lang="en-US" sz="1200" dirty="0"/>
              <a:t>Note: Replace the values within the angle brackets &lt;&gt; with real values. Replace &lt;Min&gt; and &lt;Max&gt; in the commands with the minimum and maximum resource (CPU and memory) limit applicable for the tiller deployment in the namespace.</a:t>
            </a:r>
          </a:p>
          <a:p>
            <a:pPr marL="0" indent="0">
              <a:buNone/>
            </a:pPr>
            <a:endParaRPr lang="en-US" sz="1200" dirty="0"/>
          </a:p>
          <a:p>
            <a:pPr marL="0" indent="0">
              <a:buNone/>
            </a:pPr>
            <a:r>
              <a:rPr lang="en-US" sz="1400" dirty="0"/>
              <a:t>Step C: Pass the tiller-namespace argument in your CLI to execute all the helm commands. </a:t>
            </a:r>
          </a:p>
          <a:p>
            <a:pPr marL="0" indent="0">
              <a:buNone/>
            </a:pPr>
            <a:endParaRPr lang="en-US" sz="1400" dirty="0"/>
          </a:p>
          <a:p>
            <a:pPr marL="0" indent="0">
              <a:buNone/>
            </a:pPr>
            <a:r>
              <a:rPr lang="en-US" sz="1200" dirty="0"/>
              <a:t>Execute the following command from your CLI.  Replace the values within angle brackets &lt;&gt; with real values.</a:t>
            </a:r>
          </a:p>
          <a:p>
            <a:pPr marL="0" indent="0">
              <a:buNone/>
            </a:pPr>
            <a:endParaRPr lang="en-US" sz="1200" dirty="0"/>
          </a:p>
          <a:p>
            <a:pPr marL="0" indent="0">
              <a:buNone/>
            </a:pPr>
            <a:r>
              <a:rPr lang="en-US" sz="1200" dirty="0">
                <a:latin typeface="Courier New" panose="02070309020205020404" pitchFamily="49" charset="0"/>
                <a:cs typeface="Courier New" panose="02070309020205020404" pitchFamily="49" charset="0"/>
              </a:rPr>
              <a:t>helm install &lt;deployment.tar&gt; --tiller-namespace=&lt;tiller instance in your namespace&gt;</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r>
              <a:rPr lang="en-US" sz="1200" dirty="0"/>
              <a:t>You can now deploy, delete, and modify Helm Charts from CLI. For example, you can use the following command to delete Helm Charts.</a:t>
            </a:r>
          </a:p>
          <a:p>
            <a:pPr marL="0" indent="0">
              <a:buNone/>
            </a:pPr>
            <a:endParaRPr lang="en-US" sz="1200" dirty="0"/>
          </a:p>
          <a:p>
            <a:pPr marL="0" indent="0">
              <a:buNone/>
            </a:pPr>
            <a:r>
              <a:rPr lang="en-US" sz="1200" dirty="0">
                <a:latin typeface="Courier New" panose="02070309020205020404" pitchFamily="49" charset="0"/>
                <a:cs typeface="Courier New" panose="02070309020205020404" pitchFamily="49" charset="0"/>
              </a:rPr>
              <a:t>helm delete &lt;chart&gt; --purge --tiller-namespace=&lt;user-namespace&gt;</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endParaRPr lang="en-US" sz="1200" dirty="0"/>
          </a:p>
          <a:p>
            <a:pPr marL="233363" indent="-233363">
              <a:buFont typeface="+mj-lt"/>
              <a:buAutoNum type="alphaLcParenR" startAt="2"/>
            </a:pPr>
            <a:endParaRPr lang="en-US" sz="1200" dirty="0"/>
          </a:p>
          <a:p>
            <a:pPr marL="0" indent="0">
              <a:buNone/>
            </a:pPr>
            <a:endParaRPr lang="en-US" sz="1400" dirty="0"/>
          </a:p>
        </p:txBody>
      </p:sp>
      <p:sp>
        <p:nvSpPr>
          <p:cNvPr id="5" name="TextBox 4">
            <a:extLst>
              <a:ext uri="{FF2B5EF4-FFF2-40B4-BE49-F238E27FC236}">
                <a16:creationId xmlns:a16="http://schemas.microsoft.com/office/drawing/2014/main" id="{D9C13735-155D-4F25-A5F4-FD46F66349F5}"/>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63916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Getting Started with NSC</a:t>
            </a:r>
            <a:endParaRPr lang="en-GB" dirty="0"/>
          </a:p>
        </p:txBody>
      </p:sp>
      <p:sp>
        <p:nvSpPr>
          <p:cNvPr id="4" name="Subtitle 3"/>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005758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0D5A-AD57-4CCC-AF43-B071F8BEB16D}"/>
              </a:ext>
            </a:extLst>
          </p:cNvPr>
          <p:cNvSpPr>
            <a:spLocks noGrp="1"/>
          </p:cNvSpPr>
          <p:nvPr>
            <p:ph type="title"/>
          </p:nvPr>
        </p:nvSpPr>
        <p:spPr/>
        <p:txBody>
          <a:bodyPr/>
          <a:lstStyle/>
          <a:p>
            <a:r>
              <a:rPr lang="en-US" sz="3600" dirty="0"/>
              <a:t>Add environments</a:t>
            </a:r>
            <a:endParaRPr lang="sv-SE" sz="3600" dirty="0"/>
          </a:p>
        </p:txBody>
      </p:sp>
      <p:sp>
        <p:nvSpPr>
          <p:cNvPr id="3" name="Content Placeholder 2">
            <a:extLst>
              <a:ext uri="{FF2B5EF4-FFF2-40B4-BE49-F238E27FC236}">
                <a16:creationId xmlns:a16="http://schemas.microsoft.com/office/drawing/2014/main" id="{30B16C49-96A1-4766-AB05-38C8EC248B8D}"/>
              </a:ext>
            </a:extLst>
          </p:cNvPr>
          <p:cNvSpPr>
            <a:spLocks noGrp="1"/>
          </p:cNvSpPr>
          <p:nvPr>
            <p:ph sz="quarter" idx="10"/>
          </p:nvPr>
        </p:nvSpPr>
        <p:spPr>
          <a:xfrm>
            <a:off x="479425" y="1318442"/>
            <a:ext cx="10918677" cy="4918845"/>
          </a:xfrm>
        </p:spPr>
        <p:txBody>
          <a:bodyPr/>
          <a:lstStyle/>
          <a:p>
            <a:pPr marL="0" indent="0">
              <a:buNone/>
            </a:pPr>
            <a:r>
              <a:rPr lang="en-GB" sz="1400" dirty="0"/>
              <a:t>To build, test, and deploy your custom service, you need the right platform and infrastructure. To perform these activities for your custom service, </a:t>
            </a:r>
            <a:r>
              <a:rPr lang="en-US" sz="1400" dirty="0"/>
              <a:t>you might have independent or overlapping teams, needing their own separate environments. Effective access management is the key to track the service features needed for each of the teams and their environments.</a:t>
            </a:r>
          </a:p>
          <a:p>
            <a:pPr marL="0" indent="0">
              <a:buNone/>
            </a:pPr>
            <a:endParaRPr lang="en-US" sz="1600" b="1" dirty="0">
              <a:solidFill>
                <a:schemeClr val="accent3">
                  <a:lumMod val="50000"/>
                </a:schemeClr>
              </a:solidFill>
            </a:endParaRPr>
          </a:p>
          <a:p>
            <a:pPr marL="0" indent="0">
              <a:buNone/>
            </a:pPr>
            <a:r>
              <a:rPr lang="en-US" sz="1600" b="1" dirty="0">
                <a:solidFill>
                  <a:schemeClr val="accent3"/>
                </a:solidFill>
              </a:rPr>
              <a:t>What are NSC environments? </a:t>
            </a:r>
          </a:p>
          <a:p>
            <a:pPr marL="0" indent="0">
              <a:buNone/>
            </a:pPr>
            <a:r>
              <a:rPr lang="en-US" sz="1400" dirty="0"/>
              <a:t>NSC environments control user access to runtime (namespaces) and storage (volumes); this is achieved using User Groups. An NSC environment is associated with, or owned by, a User Group. All environment namespaces are accessed only by the User Group associated with the Environment. Similarly, all volumes associated with an Environment can be accessed only by the User Group associated with the Environment. While </a:t>
            </a:r>
            <a:r>
              <a:rPr lang="en-US" sz="1400" dirty="0">
                <a:hlinkClick r:id="rId3" action="ppaction://hlinksldjump"/>
              </a:rPr>
              <a:t>adding a new volume</a:t>
            </a:r>
            <a:r>
              <a:rPr lang="en-US" sz="1400" dirty="0"/>
              <a:t>, you need to specify the environment associated with it. </a:t>
            </a:r>
          </a:p>
          <a:p>
            <a:pPr marL="0" indent="0">
              <a:buNone/>
            </a:pPr>
            <a:endParaRPr lang="en-US" sz="1400" dirty="0"/>
          </a:p>
          <a:p>
            <a:pPr marL="0" indent="0">
              <a:buNone/>
            </a:pPr>
            <a:r>
              <a:rPr lang="en-US" sz="1400" dirty="0"/>
              <a:t>An NSC Group Administrator can create one or more environments for an NSC Group and associate a User Group with each environment. Then namespaces can be created within the environments and volumes associated with it. Members of an environment’s User Group are granted extended privileges within the environment’s namespaces. To learn how to create a namespace, refer to the slide </a:t>
            </a:r>
            <a:r>
              <a:rPr lang="en-US" sz="1400" dirty="0">
                <a:hlinkClick r:id="rId4" action="ppaction://hlinksldjump"/>
              </a:rPr>
              <a:t>Add Namespaces</a:t>
            </a:r>
            <a:r>
              <a:rPr lang="en-US" sz="1400" dirty="0"/>
              <a:t>.</a:t>
            </a:r>
          </a:p>
          <a:p>
            <a:pPr marL="0" indent="0">
              <a:buNone/>
            </a:pPr>
            <a:endParaRPr lang="en-US" sz="1400" dirty="0"/>
          </a:p>
          <a:p>
            <a:pPr marL="0" indent="0">
              <a:buNone/>
            </a:pPr>
            <a:r>
              <a:rPr lang="en-US" sz="1600" b="1" dirty="0">
                <a:solidFill>
                  <a:schemeClr val="accent3"/>
                </a:solidFill>
              </a:rPr>
              <a:t>Why do I need extended privileges on the namespaces?</a:t>
            </a:r>
            <a:endParaRPr lang="sv-SE" sz="1600" b="1" dirty="0">
              <a:solidFill>
                <a:schemeClr val="accent3"/>
              </a:solidFill>
            </a:endParaRPr>
          </a:p>
          <a:p>
            <a:pPr marL="0" indent="0">
              <a:buNone/>
            </a:pPr>
            <a:r>
              <a:rPr lang="en-US" sz="1400" dirty="0"/>
              <a:t>NSC introduced the feature ‘Environments’ to fulfill users’ need for better control over namespaces and resources. If a job executed using a service deployment fails, you may want to analyze why it failed and resolve it, if possible. To be able to do these activities, you need advanced privileges over namespaces and resources. </a:t>
            </a:r>
          </a:p>
          <a:p>
            <a:pPr marL="0" indent="0">
              <a:buNone/>
            </a:pPr>
            <a:endParaRPr lang="sv-SE" dirty="0"/>
          </a:p>
        </p:txBody>
      </p:sp>
      <p:sp>
        <p:nvSpPr>
          <p:cNvPr id="6" name="TextBox 5">
            <a:extLst>
              <a:ext uri="{FF2B5EF4-FFF2-40B4-BE49-F238E27FC236}">
                <a16:creationId xmlns:a16="http://schemas.microsoft.com/office/drawing/2014/main" id="{1764D3D8-6FFB-4054-9CDB-C1B3AD8100C2}"/>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657358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36A556-108F-41C6-94D4-ECD0B4196A57}"/>
              </a:ext>
            </a:extLst>
          </p:cNvPr>
          <p:cNvSpPr>
            <a:spLocks noGrp="1"/>
          </p:cNvSpPr>
          <p:nvPr>
            <p:ph sz="quarter" idx="3"/>
          </p:nvPr>
        </p:nvSpPr>
        <p:spPr>
          <a:xfrm>
            <a:off x="6240463" y="1581148"/>
            <a:ext cx="5472112" cy="4656140"/>
          </a:xfrm>
        </p:spPr>
        <p:txBody>
          <a:bodyPr/>
          <a:lstStyle/>
          <a:p>
            <a:pPr marL="228600" indent="-228600">
              <a:buFont typeface="+mj-lt"/>
              <a:buAutoNum type="arabicPeriod" startAt="4"/>
            </a:pPr>
            <a:r>
              <a:rPr lang="en-US" sz="1200" dirty="0"/>
              <a:t>The environment has been created successfully.</a:t>
            </a:r>
            <a:endParaRPr lang="sv-SE" sz="1200" dirty="0"/>
          </a:p>
        </p:txBody>
      </p:sp>
      <p:sp>
        <p:nvSpPr>
          <p:cNvPr id="7" name="Content Placeholder 6">
            <a:extLst>
              <a:ext uri="{FF2B5EF4-FFF2-40B4-BE49-F238E27FC236}">
                <a16:creationId xmlns:a16="http://schemas.microsoft.com/office/drawing/2014/main" id="{095BBCBF-08AE-4B0C-B813-9115C4100899}"/>
              </a:ext>
            </a:extLst>
          </p:cNvPr>
          <p:cNvSpPr>
            <a:spLocks noGrp="1"/>
          </p:cNvSpPr>
          <p:nvPr>
            <p:ph sz="half" idx="1"/>
          </p:nvPr>
        </p:nvSpPr>
        <p:spPr>
          <a:xfrm>
            <a:off x="479425" y="1587858"/>
            <a:ext cx="5472113" cy="4649429"/>
          </a:xfrm>
        </p:spPr>
        <p:txBody>
          <a:bodyPr/>
          <a:lstStyle/>
          <a:p>
            <a:pPr marL="287338" indent="-287338">
              <a:buFont typeface="+mj-lt"/>
              <a:buAutoNum type="arabicPeriod"/>
            </a:pPr>
            <a:r>
              <a:rPr lang="en-US" sz="1200" dirty="0"/>
              <a:t>Log on to the NSC platform as a Group Administrator.</a:t>
            </a:r>
          </a:p>
          <a:p>
            <a:pPr marL="287338" indent="-287338">
              <a:buFont typeface="+mj-lt"/>
              <a:buAutoNum type="arabicPeriod"/>
            </a:pPr>
            <a:r>
              <a:rPr lang="en-GB" sz="1200" dirty="0"/>
              <a:t>Navigate to</a:t>
            </a:r>
            <a:r>
              <a:rPr lang="en-US" sz="1200" dirty="0"/>
              <a:t> the </a:t>
            </a:r>
            <a:r>
              <a:rPr lang="en-US" sz="1200" b="1" dirty="0"/>
              <a:t>Environments</a:t>
            </a:r>
            <a:r>
              <a:rPr lang="en-US" sz="1200" dirty="0"/>
              <a:t> tab on left menu and click </a:t>
            </a:r>
            <a:r>
              <a:rPr lang="en-US" sz="1200" b="1" dirty="0"/>
              <a:t>Add Env</a:t>
            </a:r>
            <a:r>
              <a:rPr lang="en-US" sz="1200" dirty="0"/>
              <a:t>.</a:t>
            </a:r>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r>
              <a:rPr lang="en-US" sz="1200" dirty="0"/>
              <a:t>In the </a:t>
            </a:r>
            <a:r>
              <a:rPr lang="en-US" sz="1200" b="1" dirty="0"/>
              <a:t>Add Environment </a:t>
            </a:r>
            <a:r>
              <a:rPr lang="en-US" sz="1200" dirty="0"/>
              <a:t>window, fill in the details and click </a:t>
            </a:r>
            <a:r>
              <a:rPr lang="en-US" sz="1200" b="1" dirty="0"/>
              <a:t>Submit Form</a:t>
            </a:r>
            <a:r>
              <a:rPr lang="en-US" sz="1200" dirty="0"/>
              <a:t>.</a:t>
            </a:r>
          </a:p>
          <a:p>
            <a:pPr marL="2976563" lvl="7" indent="-333375">
              <a:buFont typeface="Ericsson Hilda" panose="00000500000000000000" pitchFamily="2" charset="0"/>
              <a:buChar char="—"/>
            </a:pPr>
            <a:r>
              <a:rPr lang="en-US" sz="1200" dirty="0"/>
              <a:t>In the </a:t>
            </a:r>
            <a:r>
              <a:rPr lang="en-US" sz="1200" b="1" dirty="0"/>
              <a:t>Name </a:t>
            </a:r>
            <a:r>
              <a:rPr lang="en-US" sz="1200" dirty="0"/>
              <a:t>field, enter a unique name for your environment.</a:t>
            </a:r>
          </a:p>
          <a:p>
            <a:pPr marL="2976563" lvl="7" indent="-333375">
              <a:buFont typeface="Ericsson Hilda" panose="00000500000000000000" pitchFamily="2" charset="0"/>
              <a:buChar char="—"/>
            </a:pPr>
            <a:r>
              <a:rPr lang="en-US" sz="1200" dirty="0"/>
              <a:t>In the </a:t>
            </a:r>
            <a:r>
              <a:rPr lang="en-US" sz="1200" b="1" dirty="0"/>
              <a:t>Description </a:t>
            </a:r>
            <a:r>
              <a:rPr lang="en-US" sz="1200" dirty="0"/>
              <a:t>field, enter a description or purpose for your environment.</a:t>
            </a:r>
          </a:p>
          <a:p>
            <a:pPr marL="2976563" lvl="7" indent="-333375">
              <a:buFont typeface="Ericsson Hilda" panose="00000500000000000000" pitchFamily="2" charset="0"/>
              <a:buChar char="—"/>
            </a:pPr>
            <a:r>
              <a:rPr lang="en-US" sz="1200" dirty="0"/>
              <a:t>In the </a:t>
            </a:r>
            <a:r>
              <a:rPr lang="en-US" sz="1200" b="1" dirty="0"/>
              <a:t>User Group </a:t>
            </a:r>
            <a:r>
              <a:rPr lang="en-US" sz="1200" dirty="0"/>
              <a:t>field, select the user group with which you want to associate the environment.</a:t>
            </a:r>
          </a:p>
          <a:p>
            <a:pPr marL="2930526" lvl="7" indent="-287338">
              <a:buFont typeface="+mj-lt"/>
              <a:buAutoNum type="arabicPeriod"/>
            </a:pPr>
            <a:endParaRPr lang="en-US" sz="1200" dirty="0"/>
          </a:p>
          <a:p>
            <a:pPr marL="287338" indent="-287338">
              <a:buFont typeface="+mj-lt"/>
              <a:buAutoNum type="arabicPeriod"/>
            </a:pPr>
            <a:endParaRPr lang="en-US" dirty="0"/>
          </a:p>
          <a:p>
            <a:pPr marL="0" indent="0">
              <a:buNone/>
            </a:pPr>
            <a:endParaRPr lang="sv-SE" dirty="0"/>
          </a:p>
        </p:txBody>
      </p:sp>
      <p:sp>
        <p:nvSpPr>
          <p:cNvPr id="2" name="Title 1">
            <a:extLst>
              <a:ext uri="{FF2B5EF4-FFF2-40B4-BE49-F238E27FC236}">
                <a16:creationId xmlns:a16="http://schemas.microsoft.com/office/drawing/2014/main" id="{FA7432D2-42E2-4DDA-8B44-16639681B050}"/>
              </a:ext>
            </a:extLst>
          </p:cNvPr>
          <p:cNvSpPr>
            <a:spLocks noGrp="1"/>
          </p:cNvSpPr>
          <p:nvPr>
            <p:ph type="title"/>
          </p:nvPr>
        </p:nvSpPr>
        <p:spPr/>
        <p:txBody>
          <a:bodyPr/>
          <a:lstStyle/>
          <a:p>
            <a:r>
              <a:rPr lang="en-US" sz="3600" dirty="0"/>
              <a:t>Add environments (contd.)</a:t>
            </a:r>
            <a:endParaRPr lang="sv-SE" sz="3600" dirty="0"/>
          </a:p>
        </p:txBody>
      </p:sp>
      <p:sp>
        <p:nvSpPr>
          <p:cNvPr id="6" name="TextBox 5">
            <a:extLst>
              <a:ext uri="{FF2B5EF4-FFF2-40B4-BE49-F238E27FC236}">
                <a16:creationId xmlns:a16="http://schemas.microsoft.com/office/drawing/2014/main" id="{7D0E183C-E22E-4C23-9B28-D3BE3C229099}"/>
              </a:ext>
            </a:extLst>
          </p:cNvPr>
          <p:cNvSpPr txBox="1"/>
          <p:nvPr/>
        </p:nvSpPr>
        <p:spPr bwMode="auto">
          <a:xfrm>
            <a:off x="479425" y="1233007"/>
            <a:ext cx="8216527"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As a Group Administrator, you can add an environment for your group by performing the following steps. </a:t>
            </a:r>
            <a:endParaRPr lang="en-GB" sz="1400" dirty="0"/>
          </a:p>
        </p:txBody>
      </p:sp>
      <p:pic>
        <p:nvPicPr>
          <p:cNvPr id="9" name="Picture 8">
            <a:extLst>
              <a:ext uri="{FF2B5EF4-FFF2-40B4-BE49-F238E27FC236}">
                <a16:creationId xmlns:a16="http://schemas.microsoft.com/office/drawing/2014/main" id="{4B6486E2-7FB4-4DD7-B450-49C930E24226}"/>
              </a:ext>
            </a:extLst>
          </p:cNvPr>
          <p:cNvPicPr>
            <a:picLocks noChangeAspect="1"/>
          </p:cNvPicPr>
          <p:nvPr/>
        </p:nvPicPr>
        <p:blipFill>
          <a:blip r:embed="rId3"/>
          <a:stretch>
            <a:fillRect/>
          </a:stretch>
        </p:blipFill>
        <p:spPr>
          <a:xfrm>
            <a:off x="865012" y="2099153"/>
            <a:ext cx="4658406" cy="1429836"/>
          </a:xfrm>
          <a:prstGeom prst="rect">
            <a:avLst/>
          </a:prstGeom>
          <a:ln w="19050">
            <a:solidFill>
              <a:schemeClr val="tx2">
                <a:lumMod val="75000"/>
                <a:lumOff val="25000"/>
              </a:schemeClr>
            </a:solidFill>
          </a:ln>
        </p:spPr>
      </p:pic>
      <p:sp>
        <p:nvSpPr>
          <p:cNvPr id="10" name="Rectangle 9">
            <a:extLst>
              <a:ext uri="{FF2B5EF4-FFF2-40B4-BE49-F238E27FC236}">
                <a16:creationId xmlns:a16="http://schemas.microsoft.com/office/drawing/2014/main" id="{AA2FF8A0-8E8C-403D-82F6-977645E7E799}"/>
              </a:ext>
            </a:extLst>
          </p:cNvPr>
          <p:cNvSpPr/>
          <p:nvPr/>
        </p:nvSpPr>
        <p:spPr bwMode="auto">
          <a:xfrm>
            <a:off x="4973795" y="2297000"/>
            <a:ext cx="493512" cy="17169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11" name="Picture 10">
            <a:extLst>
              <a:ext uri="{FF2B5EF4-FFF2-40B4-BE49-F238E27FC236}">
                <a16:creationId xmlns:a16="http://schemas.microsoft.com/office/drawing/2014/main" id="{81BEBE51-1A71-4252-B5AA-1ACB106BB167}"/>
              </a:ext>
            </a:extLst>
          </p:cNvPr>
          <p:cNvPicPr>
            <a:picLocks noChangeAspect="1"/>
          </p:cNvPicPr>
          <p:nvPr/>
        </p:nvPicPr>
        <p:blipFill rotWithShape="1">
          <a:blip r:embed="rId4"/>
          <a:srcRect l="1197"/>
          <a:stretch/>
        </p:blipFill>
        <p:spPr>
          <a:xfrm>
            <a:off x="865012" y="3909218"/>
            <a:ext cx="2194560" cy="2283982"/>
          </a:xfrm>
          <a:prstGeom prst="rect">
            <a:avLst/>
          </a:prstGeom>
          <a:ln w="19050">
            <a:solidFill>
              <a:schemeClr val="tx2">
                <a:lumMod val="75000"/>
                <a:lumOff val="25000"/>
              </a:schemeClr>
            </a:solidFill>
          </a:ln>
        </p:spPr>
      </p:pic>
      <p:pic>
        <p:nvPicPr>
          <p:cNvPr id="12" name="Picture 11">
            <a:extLst>
              <a:ext uri="{FF2B5EF4-FFF2-40B4-BE49-F238E27FC236}">
                <a16:creationId xmlns:a16="http://schemas.microsoft.com/office/drawing/2014/main" id="{A4D3A287-B4E0-4FB9-873C-3FF9CE4A18A8}"/>
              </a:ext>
            </a:extLst>
          </p:cNvPr>
          <p:cNvPicPr>
            <a:picLocks noChangeAspect="1"/>
          </p:cNvPicPr>
          <p:nvPr/>
        </p:nvPicPr>
        <p:blipFill rotWithShape="1">
          <a:blip r:embed="rId5"/>
          <a:srcRect l="1644" t="6150" r="1702" b="12308"/>
          <a:stretch/>
        </p:blipFill>
        <p:spPr>
          <a:xfrm>
            <a:off x="6579754" y="1912680"/>
            <a:ext cx="4023360" cy="662310"/>
          </a:xfrm>
          <a:prstGeom prst="rect">
            <a:avLst/>
          </a:prstGeom>
          <a:solidFill>
            <a:schemeClr val="accent1"/>
          </a:solidFill>
          <a:ln w="19050">
            <a:noFill/>
          </a:ln>
        </p:spPr>
      </p:pic>
      <p:sp>
        <p:nvSpPr>
          <p:cNvPr id="17" name="Rectangle 16">
            <a:extLst>
              <a:ext uri="{FF2B5EF4-FFF2-40B4-BE49-F238E27FC236}">
                <a16:creationId xmlns:a16="http://schemas.microsoft.com/office/drawing/2014/main" id="{2CD2446F-E5AD-4322-8599-F199C01BFC11}"/>
              </a:ext>
            </a:extLst>
          </p:cNvPr>
          <p:cNvSpPr/>
          <p:nvPr/>
        </p:nvSpPr>
        <p:spPr bwMode="auto">
          <a:xfrm>
            <a:off x="1053925" y="5861201"/>
            <a:ext cx="721711" cy="22062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8" name="TextBox 17">
            <a:extLst>
              <a:ext uri="{FF2B5EF4-FFF2-40B4-BE49-F238E27FC236}">
                <a16:creationId xmlns:a16="http://schemas.microsoft.com/office/drawing/2014/main" id="{0059BD87-D92A-4F13-8FF1-BC0342D10EA1}"/>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670414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E9321-317E-4ACD-9D52-F4C599F066EB}"/>
              </a:ext>
            </a:extLst>
          </p:cNvPr>
          <p:cNvSpPr>
            <a:spLocks noGrp="1"/>
          </p:cNvSpPr>
          <p:nvPr>
            <p:ph type="title"/>
          </p:nvPr>
        </p:nvSpPr>
        <p:spPr/>
        <p:txBody>
          <a:bodyPr/>
          <a:lstStyle/>
          <a:p>
            <a:r>
              <a:rPr lang="en-US" sz="3600" dirty="0"/>
              <a:t>Add namespaces</a:t>
            </a:r>
            <a:endParaRPr lang="sv-SE" sz="3600" dirty="0"/>
          </a:p>
        </p:txBody>
      </p:sp>
      <p:sp>
        <p:nvSpPr>
          <p:cNvPr id="8" name="Content Placeholder 7">
            <a:extLst>
              <a:ext uri="{FF2B5EF4-FFF2-40B4-BE49-F238E27FC236}">
                <a16:creationId xmlns:a16="http://schemas.microsoft.com/office/drawing/2014/main" id="{6C5DC0F7-3781-4A8F-9026-71861627D889}"/>
              </a:ext>
            </a:extLst>
          </p:cNvPr>
          <p:cNvSpPr>
            <a:spLocks noGrp="1"/>
          </p:cNvSpPr>
          <p:nvPr>
            <p:ph sz="quarter" idx="10"/>
          </p:nvPr>
        </p:nvSpPr>
        <p:spPr>
          <a:xfrm>
            <a:off x="479425" y="1244013"/>
            <a:ext cx="10939942" cy="4993274"/>
          </a:xfrm>
        </p:spPr>
        <p:txBody>
          <a:bodyPr/>
          <a:lstStyle/>
          <a:p>
            <a:pPr marL="0" indent="0">
              <a:buNone/>
            </a:pPr>
            <a:r>
              <a:rPr lang="en-US" sz="1400" dirty="0"/>
              <a:t>You will be able to build, test, and deploy your service using extended privileges within an environment’s namespace. To learn about environments, refer to the slide </a:t>
            </a:r>
            <a:r>
              <a:rPr lang="en-US" sz="1400" dirty="0">
                <a:hlinkClick r:id="rId3" action="ppaction://hlinksldjump"/>
              </a:rPr>
              <a:t>Add Environments</a:t>
            </a:r>
            <a:r>
              <a:rPr lang="en-US" sz="1400" dirty="0"/>
              <a:t>.</a:t>
            </a:r>
          </a:p>
          <a:p>
            <a:pPr marL="0" indent="0">
              <a:buNone/>
            </a:pPr>
            <a:endParaRPr lang="en-US" sz="1400" dirty="0"/>
          </a:p>
          <a:p>
            <a:pPr marL="0" indent="0">
              <a:buNone/>
            </a:pPr>
            <a:r>
              <a:rPr lang="en-US" sz="1600" b="1" dirty="0">
                <a:solidFill>
                  <a:schemeClr val="accent3"/>
                </a:solidFill>
              </a:rPr>
              <a:t>How is an environment’s namespace different from that of a namespace created as part of a Generic service deployment?</a:t>
            </a:r>
            <a:endParaRPr lang="sv-SE" sz="1600" dirty="0">
              <a:solidFill>
                <a:schemeClr val="accent3"/>
              </a:solidFill>
            </a:endParaRPr>
          </a:p>
          <a:p>
            <a:pPr marL="0" indent="0">
              <a:buNone/>
            </a:pPr>
            <a:r>
              <a:rPr lang="en-US" sz="1400" dirty="0"/>
              <a:t>When you deploy a service, a Kubernetes namespace and the associated resources are created. You run your analytical jobs using the resources in the namespace. </a:t>
            </a:r>
          </a:p>
          <a:p>
            <a:pPr marL="0" indent="0">
              <a:buNone/>
            </a:pPr>
            <a:endParaRPr lang="en-US" sz="1400" dirty="0"/>
          </a:p>
          <a:p>
            <a:pPr marL="0" indent="0">
              <a:buNone/>
            </a:pPr>
            <a:r>
              <a:rPr lang="en-US" sz="1400" dirty="0"/>
              <a:t>For a service deployment made from the NSC user interface (UI), the service’s lifecycle is managed by NSC’s management software, e:OPS. As a result, you can only view the resources deployed in this namespace. </a:t>
            </a:r>
          </a:p>
          <a:p>
            <a:pPr marL="0" indent="0">
              <a:buNone/>
            </a:pPr>
            <a:endParaRPr lang="en-US" sz="1400" dirty="0"/>
          </a:p>
          <a:p>
            <a:pPr marL="0" indent="0">
              <a:buNone/>
            </a:pPr>
            <a:r>
              <a:rPr lang="en-US" sz="1400" dirty="0"/>
              <a:t>For a service deployment made using an environment, the service’s lifecycle is managed by you, using the environment’s namespaces. As a result, you have extended privileges (to create, view, edit, and delete) on Kubernetes resources within the namespace. The resources include Configmaps, Secrets, Services, Deployments, Stateful sets, Replica sets, Replication Controllers, and Pods. So, if your deployment is in the NSC ‘Spawning’ state for a long time, or if your service is unable to execute a job, you can debug the problems yourself with the namespace extended privileges associated with the deployment. This will not be possible for a deployment made from the NSC UI.</a:t>
            </a:r>
          </a:p>
          <a:p>
            <a:pPr marL="0" indent="0">
              <a:buNone/>
            </a:pPr>
            <a:endParaRPr lang="en-US" sz="1400" dirty="0"/>
          </a:p>
          <a:p>
            <a:pPr marL="0" indent="0">
              <a:buNone/>
            </a:pPr>
            <a:r>
              <a:rPr lang="en-US" sz="1400" dirty="0"/>
              <a:t>However, even for a service deployment made using an environment, you have restricted access to the system configuration resources such as namespace, Persistent Volume Claims (PVC), Persistent Volumes (PV), resource quota, roles, role bindings, and service accounts. These configuration resource restrictions are essential to effectively manage the NSC multi-tenant platform.</a:t>
            </a:r>
          </a:p>
          <a:p>
            <a:pPr marL="0" indent="0">
              <a:buNone/>
            </a:pPr>
            <a:endParaRPr lang="sv-SE" sz="1400" dirty="0"/>
          </a:p>
          <a:p>
            <a:pPr marL="0" indent="0">
              <a:buNone/>
            </a:pPr>
            <a:endParaRPr lang="sv-SE" dirty="0"/>
          </a:p>
        </p:txBody>
      </p:sp>
      <p:sp>
        <p:nvSpPr>
          <p:cNvPr id="7" name="TextBox 6">
            <a:extLst>
              <a:ext uri="{FF2B5EF4-FFF2-40B4-BE49-F238E27FC236}">
                <a16:creationId xmlns:a16="http://schemas.microsoft.com/office/drawing/2014/main" id="{EE64E8E9-1A9B-434C-BC3E-6B02E867684B}"/>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591716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2D790B-AEA7-41B5-9475-F37971ABB81D}"/>
              </a:ext>
            </a:extLst>
          </p:cNvPr>
          <p:cNvSpPr>
            <a:spLocks noGrp="1"/>
          </p:cNvSpPr>
          <p:nvPr>
            <p:ph sz="quarter" idx="3"/>
          </p:nvPr>
        </p:nvSpPr>
        <p:spPr>
          <a:xfrm>
            <a:off x="6240463" y="1652759"/>
            <a:ext cx="5472112" cy="5205241"/>
          </a:xfrm>
        </p:spPr>
        <p:txBody>
          <a:bodyPr/>
          <a:lstStyle/>
          <a:p>
            <a:pPr marL="228600" indent="-228600">
              <a:buFont typeface="+mj-lt"/>
              <a:buAutoNum type="arabicPeriod" startAt="4"/>
            </a:pPr>
            <a:r>
              <a:rPr lang="en-US" sz="1200" dirty="0"/>
              <a:t>In the </a:t>
            </a:r>
            <a:r>
              <a:rPr lang="en-US" sz="1200" b="1" dirty="0"/>
              <a:t>Add Namespace </a:t>
            </a:r>
            <a:r>
              <a:rPr lang="en-US" sz="1200" dirty="0"/>
              <a:t>window, fill in the details and click </a:t>
            </a:r>
            <a:r>
              <a:rPr lang="en-US" sz="1200" b="1" dirty="0"/>
              <a:t>Submit Form.</a:t>
            </a:r>
          </a:p>
          <a:p>
            <a:pPr marL="2976563" lvl="7" indent="-333375">
              <a:buFont typeface="Ericsson Hilda" panose="00000500000000000000" pitchFamily="2" charset="0"/>
              <a:buChar char="—"/>
            </a:pPr>
            <a:r>
              <a:rPr lang="en-US" sz="1200" dirty="0"/>
              <a:t>In the </a:t>
            </a:r>
            <a:r>
              <a:rPr lang="en-US" sz="1200" b="1" dirty="0"/>
              <a:t>Namespace Name </a:t>
            </a:r>
            <a:r>
              <a:rPr lang="en-US" sz="1200" dirty="0"/>
              <a:t>field, enter a unique name for the namespace.</a:t>
            </a:r>
          </a:p>
          <a:p>
            <a:pPr marL="2976563" lvl="7" indent="-333375">
              <a:buFont typeface="Ericsson Hilda" panose="00000500000000000000" pitchFamily="2" charset="0"/>
              <a:buChar char="—"/>
            </a:pPr>
            <a:r>
              <a:rPr lang="en-US" sz="1200" dirty="0"/>
              <a:t>In the </a:t>
            </a:r>
            <a:r>
              <a:rPr lang="en-US" sz="1200" b="1" dirty="0"/>
              <a:t>Description</a:t>
            </a:r>
            <a:r>
              <a:rPr lang="en-US" sz="1200" dirty="0"/>
              <a:t> field, enter the purpose for which the namespace is being created.</a:t>
            </a:r>
          </a:p>
          <a:p>
            <a:pPr marL="2976563" lvl="7" indent="-333375">
              <a:buFont typeface="Ericsson Hilda" panose="00000500000000000000" pitchFamily="2" charset="0"/>
              <a:buChar char="—"/>
            </a:pPr>
            <a:r>
              <a:rPr lang="en-US" sz="1200" dirty="0"/>
              <a:t>In the </a:t>
            </a:r>
            <a:r>
              <a:rPr lang="en-US" sz="1200" b="1" dirty="0"/>
              <a:t>Resource Quota </a:t>
            </a:r>
            <a:r>
              <a:rPr lang="en-US" sz="1200" dirty="0"/>
              <a:t>fields, specify the CPU and RAM capacity you will need for your activities.</a:t>
            </a:r>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814638" lvl="7" indent="-171450">
              <a:buFont typeface="Ericsson Hilda" panose="00000500000000000000" pitchFamily="2" charset="0"/>
              <a:buChar char="–"/>
            </a:pPr>
            <a:endParaRPr lang="en-US" sz="1200" dirty="0"/>
          </a:p>
          <a:p>
            <a:pPr marL="2643188" lvl="7" indent="0">
              <a:buNone/>
            </a:pPr>
            <a:endParaRPr lang="en-US" sz="1200" dirty="0"/>
          </a:p>
          <a:p>
            <a:pPr marL="228600" indent="-228600">
              <a:buFont typeface="+mj-lt"/>
              <a:buAutoNum type="arabicPeriod" startAt="4"/>
            </a:pPr>
            <a:r>
              <a:rPr lang="en-US" sz="1200" dirty="0"/>
              <a:t>The namespace has been created successfully.</a:t>
            </a:r>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0" indent="0">
              <a:buNone/>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endParaRPr lang="en-US" sz="1200" b="1" dirty="0"/>
          </a:p>
          <a:p>
            <a:pPr marL="228600" indent="-228600">
              <a:buFont typeface="+mj-lt"/>
              <a:buAutoNum type="arabicPeriod" startAt="4"/>
            </a:pPr>
            <a:r>
              <a:rPr lang="en-US" sz="1200" dirty="0"/>
              <a:t>The namespace is created successfully. </a:t>
            </a:r>
          </a:p>
          <a:p>
            <a:pPr marL="0" indent="0">
              <a:buNone/>
            </a:pPr>
            <a:endParaRPr lang="sv-SE" sz="1200" dirty="0"/>
          </a:p>
        </p:txBody>
      </p:sp>
      <p:sp>
        <p:nvSpPr>
          <p:cNvPr id="6" name="Content Placeholder 5">
            <a:extLst>
              <a:ext uri="{FF2B5EF4-FFF2-40B4-BE49-F238E27FC236}">
                <a16:creationId xmlns:a16="http://schemas.microsoft.com/office/drawing/2014/main" id="{B0B8656C-1880-461A-8ED7-ADEE9944E544}"/>
              </a:ext>
            </a:extLst>
          </p:cNvPr>
          <p:cNvSpPr>
            <a:spLocks noGrp="1"/>
          </p:cNvSpPr>
          <p:nvPr>
            <p:ph sz="half" idx="1"/>
          </p:nvPr>
        </p:nvSpPr>
        <p:spPr>
          <a:xfrm>
            <a:off x="479425" y="1652759"/>
            <a:ext cx="5472113" cy="4584528"/>
          </a:xfrm>
        </p:spPr>
        <p:txBody>
          <a:bodyPr/>
          <a:lstStyle/>
          <a:p>
            <a:pPr marL="287338" indent="-287338">
              <a:buFont typeface="+mj-lt"/>
              <a:buAutoNum type="arabicPeriod"/>
            </a:pPr>
            <a:r>
              <a:rPr lang="en-US" sz="1200" dirty="0"/>
              <a:t>Log on to the NSC platform as a Group Administrator.</a:t>
            </a:r>
          </a:p>
          <a:p>
            <a:pPr marL="287338" indent="-287338">
              <a:buFont typeface="+mj-lt"/>
              <a:buAutoNum type="arabicPeriod"/>
            </a:pPr>
            <a:r>
              <a:rPr lang="en-GB" sz="1200" dirty="0"/>
              <a:t>Navigate to</a:t>
            </a:r>
            <a:r>
              <a:rPr lang="en-US" sz="1200" dirty="0"/>
              <a:t> the </a:t>
            </a:r>
            <a:r>
              <a:rPr lang="en-US" sz="1200" b="1" dirty="0"/>
              <a:t>Environments</a:t>
            </a:r>
            <a:r>
              <a:rPr lang="en-US" sz="1200" dirty="0"/>
              <a:t> tab on the left menu.</a:t>
            </a:r>
          </a:p>
          <a:p>
            <a:pPr marL="287338" indent="-287338">
              <a:buFont typeface="+mj-lt"/>
              <a:buAutoNum type="arabicPeriod"/>
            </a:pPr>
            <a:r>
              <a:rPr lang="en-US" sz="1200" dirty="0"/>
              <a:t>Identify the environment in which you want to create a namespace. Click </a:t>
            </a:r>
            <a:r>
              <a:rPr lang="en-US" sz="1200" b="1" dirty="0"/>
              <a:t>Add Namespace</a:t>
            </a:r>
            <a:r>
              <a:rPr lang="en-US" sz="1200" dirty="0"/>
              <a:t>.</a:t>
            </a:r>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0" indent="0">
              <a:buNone/>
            </a:pPr>
            <a:endParaRPr lang="en-US" sz="1200" dirty="0"/>
          </a:p>
          <a:p>
            <a:pPr marL="287338" indent="-287338">
              <a:buFont typeface="+mj-lt"/>
              <a:buAutoNum type="arabicPeriod"/>
            </a:pPr>
            <a:endParaRPr lang="en-US" sz="1200" dirty="0"/>
          </a:p>
          <a:p>
            <a:pPr marL="0" indent="0">
              <a:buNone/>
            </a:pPr>
            <a:endParaRPr lang="sv-SE" sz="1200" dirty="0"/>
          </a:p>
        </p:txBody>
      </p:sp>
      <p:sp>
        <p:nvSpPr>
          <p:cNvPr id="2" name="Title 1">
            <a:extLst>
              <a:ext uri="{FF2B5EF4-FFF2-40B4-BE49-F238E27FC236}">
                <a16:creationId xmlns:a16="http://schemas.microsoft.com/office/drawing/2014/main" id="{414F7519-0332-4C29-BA35-146080EB2960}"/>
              </a:ext>
            </a:extLst>
          </p:cNvPr>
          <p:cNvSpPr>
            <a:spLocks noGrp="1"/>
          </p:cNvSpPr>
          <p:nvPr>
            <p:ph type="title"/>
          </p:nvPr>
        </p:nvSpPr>
        <p:spPr/>
        <p:txBody>
          <a:bodyPr/>
          <a:lstStyle/>
          <a:p>
            <a:r>
              <a:rPr lang="en-US" sz="3600" dirty="0"/>
              <a:t>Add namespaces (contd.)</a:t>
            </a:r>
            <a:endParaRPr lang="sv-SE" sz="3600" dirty="0"/>
          </a:p>
        </p:txBody>
      </p:sp>
      <p:sp>
        <p:nvSpPr>
          <p:cNvPr id="8" name="TextBox 7">
            <a:extLst>
              <a:ext uri="{FF2B5EF4-FFF2-40B4-BE49-F238E27FC236}">
                <a16:creationId xmlns:a16="http://schemas.microsoft.com/office/drawing/2014/main" id="{F74074A7-2502-4CA7-B2F5-DCE825A83942}"/>
              </a:ext>
            </a:extLst>
          </p:cNvPr>
          <p:cNvSpPr txBox="1"/>
          <p:nvPr/>
        </p:nvSpPr>
        <p:spPr bwMode="auto">
          <a:xfrm>
            <a:off x="479425" y="1233007"/>
            <a:ext cx="8676588"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As a Group Administrator, you can add a namespace within an environment by performing the following steps. </a:t>
            </a:r>
            <a:endParaRPr lang="en-GB" sz="1400" dirty="0"/>
          </a:p>
        </p:txBody>
      </p:sp>
      <p:pic>
        <p:nvPicPr>
          <p:cNvPr id="9" name="Picture 8">
            <a:extLst>
              <a:ext uri="{FF2B5EF4-FFF2-40B4-BE49-F238E27FC236}">
                <a16:creationId xmlns:a16="http://schemas.microsoft.com/office/drawing/2014/main" id="{92B2FAD4-54FF-45D1-A428-2C79341670F9}"/>
              </a:ext>
            </a:extLst>
          </p:cNvPr>
          <p:cNvPicPr>
            <a:picLocks noChangeAspect="1"/>
          </p:cNvPicPr>
          <p:nvPr/>
        </p:nvPicPr>
        <p:blipFill>
          <a:blip r:embed="rId3"/>
          <a:stretch>
            <a:fillRect/>
          </a:stretch>
        </p:blipFill>
        <p:spPr>
          <a:xfrm>
            <a:off x="825462" y="2585262"/>
            <a:ext cx="4001719" cy="1407316"/>
          </a:xfrm>
          <a:prstGeom prst="rect">
            <a:avLst/>
          </a:prstGeom>
          <a:ln w="19050">
            <a:solidFill>
              <a:schemeClr val="tx2">
                <a:lumMod val="75000"/>
                <a:lumOff val="25000"/>
              </a:schemeClr>
            </a:solidFill>
          </a:ln>
        </p:spPr>
      </p:pic>
      <p:sp>
        <p:nvSpPr>
          <p:cNvPr id="10" name="Rectangle 9">
            <a:extLst>
              <a:ext uri="{FF2B5EF4-FFF2-40B4-BE49-F238E27FC236}">
                <a16:creationId xmlns:a16="http://schemas.microsoft.com/office/drawing/2014/main" id="{AB9586D1-2A3B-42EC-88C2-9BB95FAFD006}"/>
              </a:ext>
            </a:extLst>
          </p:cNvPr>
          <p:cNvSpPr/>
          <p:nvPr/>
        </p:nvSpPr>
        <p:spPr bwMode="auto">
          <a:xfrm>
            <a:off x="3793581" y="3149907"/>
            <a:ext cx="906010" cy="257827"/>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11" name="Picture 10">
            <a:extLst>
              <a:ext uri="{FF2B5EF4-FFF2-40B4-BE49-F238E27FC236}">
                <a16:creationId xmlns:a16="http://schemas.microsoft.com/office/drawing/2014/main" id="{539A565F-1D97-46E6-B0A6-DE40E666DC7C}"/>
              </a:ext>
            </a:extLst>
          </p:cNvPr>
          <p:cNvPicPr>
            <a:picLocks noChangeAspect="1"/>
          </p:cNvPicPr>
          <p:nvPr/>
        </p:nvPicPr>
        <p:blipFill>
          <a:blip r:embed="rId4"/>
          <a:stretch>
            <a:fillRect/>
          </a:stretch>
        </p:blipFill>
        <p:spPr>
          <a:xfrm>
            <a:off x="6560860" y="1933295"/>
            <a:ext cx="2271991" cy="3178960"/>
          </a:xfrm>
          <a:prstGeom prst="rect">
            <a:avLst/>
          </a:prstGeom>
          <a:ln w="19050">
            <a:solidFill>
              <a:schemeClr val="tx2">
                <a:lumMod val="75000"/>
                <a:lumOff val="25000"/>
              </a:schemeClr>
            </a:solidFill>
          </a:ln>
        </p:spPr>
      </p:pic>
      <p:pic>
        <p:nvPicPr>
          <p:cNvPr id="12" name="Picture 11">
            <a:extLst>
              <a:ext uri="{FF2B5EF4-FFF2-40B4-BE49-F238E27FC236}">
                <a16:creationId xmlns:a16="http://schemas.microsoft.com/office/drawing/2014/main" id="{86740620-913B-4135-B38C-2E7136E41F37}"/>
              </a:ext>
            </a:extLst>
          </p:cNvPr>
          <p:cNvPicPr>
            <a:picLocks noChangeAspect="1"/>
          </p:cNvPicPr>
          <p:nvPr/>
        </p:nvPicPr>
        <p:blipFill>
          <a:blip r:embed="rId5"/>
          <a:stretch>
            <a:fillRect/>
          </a:stretch>
        </p:blipFill>
        <p:spPr>
          <a:xfrm>
            <a:off x="6560860" y="5475497"/>
            <a:ext cx="3428749" cy="491534"/>
          </a:xfrm>
          <a:prstGeom prst="rect">
            <a:avLst/>
          </a:prstGeom>
          <a:ln w="19050">
            <a:noFill/>
          </a:ln>
          <a:effectLst/>
        </p:spPr>
      </p:pic>
      <p:sp>
        <p:nvSpPr>
          <p:cNvPr id="19" name="Rectangle 18">
            <a:extLst>
              <a:ext uri="{FF2B5EF4-FFF2-40B4-BE49-F238E27FC236}">
                <a16:creationId xmlns:a16="http://schemas.microsoft.com/office/drawing/2014/main" id="{E078743B-298D-452D-9229-CB4255B399CE}"/>
              </a:ext>
            </a:extLst>
          </p:cNvPr>
          <p:cNvSpPr/>
          <p:nvPr/>
        </p:nvSpPr>
        <p:spPr bwMode="auto">
          <a:xfrm>
            <a:off x="6773022" y="4794694"/>
            <a:ext cx="733563" cy="187071"/>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0" name="TextBox 19">
            <a:extLst>
              <a:ext uri="{FF2B5EF4-FFF2-40B4-BE49-F238E27FC236}">
                <a16:creationId xmlns:a16="http://schemas.microsoft.com/office/drawing/2014/main" id="{8E77288D-ADC3-40AD-AE0C-A8F7455A971B}"/>
              </a:ext>
            </a:extLst>
          </p:cNvPr>
          <p:cNvSpPr txBox="1"/>
          <p:nvPr/>
        </p:nvSpPr>
        <p:spPr bwMode="auto">
          <a:xfrm>
            <a:off x="843394" y="6072263"/>
            <a:ext cx="10677932"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r>
              <a:rPr lang="en-US" sz="1200" dirty="0"/>
              <a:t>To learn how to add a persistent volume claim (PVC) within a namespace, refer to the slide </a:t>
            </a:r>
            <a:r>
              <a:rPr lang="en-US" sz="1200" dirty="0">
                <a:hlinkClick r:id="rId6" action="ppaction://hlinksldjump"/>
              </a:rPr>
              <a:t>Add PVCs within a Namespace</a:t>
            </a:r>
            <a:r>
              <a:rPr lang="en-US" sz="1200" dirty="0"/>
              <a:t>. To learn about volumes, PVs, and PVCs, refer to the slide </a:t>
            </a:r>
            <a:r>
              <a:rPr lang="en-US" sz="1200" dirty="0">
                <a:hlinkClick r:id="rId7" action="ppaction://hlinksldjump"/>
              </a:rPr>
              <a:t>Add Volumes</a:t>
            </a:r>
            <a:r>
              <a:rPr lang="en-US" sz="1200" dirty="0"/>
              <a:t>.</a:t>
            </a:r>
            <a:endParaRPr lang="sv-SE" sz="1200" dirty="0"/>
          </a:p>
        </p:txBody>
      </p:sp>
      <p:sp>
        <p:nvSpPr>
          <p:cNvPr id="21" name="TextBox 20">
            <a:extLst>
              <a:ext uri="{FF2B5EF4-FFF2-40B4-BE49-F238E27FC236}">
                <a16:creationId xmlns:a16="http://schemas.microsoft.com/office/drawing/2014/main" id="{5F7B893B-16B3-44A7-9702-EA5B2B85561D}"/>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8" action="ppaction://hlinksldjump"/>
              </a:rPr>
              <a:t>Back to index</a:t>
            </a:r>
            <a:endParaRPr lang="en-GB" sz="900" dirty="0">
              <a:solidFill>
                <a:schemeClr val="tx1"/>
              </a:solidFill>
            </a:endParaRPr>
          </a:p>
        </p:txBody>
      </p:sp>
      <p:pic>
        <p:nvPicPr>
          <p:cNvPr id="22" name="Picture Placeholder 31">
            <a:extLst>
              <a:ext uri="{FF2B5EF4-FFF2-40B4-BE49-F238E27FC236}">
                <a16:creationId xmlns:a16="http://schemas.microsoft.com/office/drawing/2014/main" id="{2176000C-3FDE-4178-858D-D2F4E70621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542973" y="6090766"/>
            <a:ext cx="276357" cy="276357"/>
          </a:xfrm>
          <a:prstGeom prst="rect">
            <a:avLst/>
          </a:prstGeom>
        </p:spPr>
      </p:pic>
    </p:spTree>
    <p:extLst>
      <p:ext uri="{BB962C8B-B14F-4D97-AF65-F5344CB8AC3E}">
        <p14:creationId xmlns:p14="http://schemas.microsoft.com/office/powerpoint/2010/main" val="719859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3DA9EC-5366-4FFE-9AC8-104161A5C287}"/>
              </a:ext>
            </a:extLst>
          </p:cNvPr>
          <p:cNvSpPr>
            <a:spLocks noGrp="1"/>
          </p:cNvSpPr>
          <p:nvPr>
            <p:ph sz="quarter" idx="10"/>
          </p:nvPr>
        </p:nvSpPr>
        <p:spPr>
          <a:xfrm>
            <a:off x="476250" y="1042787"/>
            <a:ext cx="5472113" cy="2089150"/>
          </a:xfrm>
        </p:spPr>
        <p:txBody>
          <a:bodyPr/>
          <a:lstStyle/>
          <a:p>
            <a:pPr marL="0" lvl="0" indent="0">
              <a:buClr>
                <a:srgbClr val="181818"/>
              </a:buClr>
              <a:buNone/>
            </a:pPr>
            <a:r>
              <a:rPr lang="en-US" sz="1600" b="1" dirty="0">
                <a:solidFill>
                  <a:schemeClr val="accent3"/>
                </a:solidFill>
              </a:rPr>
              <a:t>What are volumes?</a:t>
            </a:r>
            <a:endParaRPr lang="en-US" sz="1400" b="1" dirty="0">
              <a:solidFill>
                <a:schemeClr val="accent3"/>
              </a:solidFill>
            </a:endParaRPr>
          </a:p>
          <a:p>
            <a:pPr marL="0" lvl="0" indent="0">
              <a:buClr>
                <a:srgbClr val="181818"/>
              </a:buClr>
              <a:buNone/>
            </a:pPr>
            <a:r>
              <a:rPr lang="en-US" sz="1400" dirty="0">
                <a:solidFill>
                  <a:srgbClr val="181818"/>
                </a:solidFill>
              </a:rPr>
              <a:t>MapR volumes (in NSC’s data and storage layer) are used to store all data relevant to your analytical activities. You can connect to the data and storage layer only through the compute layer, managed by Kubernetes (the software used for deploying applications). The selected MapR volume is mounted in the Kubernetes pod at the path </a:t>
            </a:r>
            <a:r>
              <a:rPr lang="en-US" sz="1400" dirty="0">
                <a:solidFill>
                  <a:srgbClr val="181818"/>
                </a:solidFill>
                <a:latin typeface="Courier New" panose="02070309020205020404" pitchFamily="49" charset="0"/>
                <a:cs typeface="Courier New" panose="02070309020205020404" pitchFamily="49" charset="0"/>
              </a:rPr>
              <a:t>/persistent </a:t>
            </a:r>
            <a:r>
              <a:rPr lang="en-US" sz="1400" dirty="0">
                <a:solidFill>
                  <a:srgbClr val="181818"/>
                </a:solidFill>
                <a:cs typeface="Courier New" panose="02070309020205020404" pitchFamily="49" charset="0"/>
              </a:rPr>
              <a:t>for generic services. The volume is mounted at the path </a:t>
            </a:r>
            <a:r>
              <a:rPr lang="en-US" sz="1400" dirty="0">
                <a:solidFill>
                  <a:srgbClr val="181818"/>
                </a:solidFill>
                <a:latin typeface="Courier New" panose="02070309020205020404" pitchFamily="49" charset="0"/>
                <a:cs typeface="Courier New" panose="02070309020205020404" pitchFamily="49" charset="0"/>
              </a:rPr>
              <a:t>/persistent-&lt;volume name&gt; </a:t>
            </a:r>
            <a:r>
              <a:rPr lang="en-US" sz="1400" dirty="0">
                <a:solidFill>
                  <a:srgbClr val="181818"/>
                </a:solidFill>
                <a:cs typeface="Courier New" panose="02070309020205020404" pitchFamily="49" charset="0"/>
              </a:rPr>
              <a:t>for custom services because you can use multiple volumes for custom services</a:t>
            </a:r>
            <a:r>
              <a:rPr lang="en-US" sz="1400" dirty="0">
                <a:solidFill>
                  <a:srgbClr val="181818"/>
                </a:solidFill>
              </a:rPr>
              <a:t>. </a:t>
            </a:r>
            <a:r>
              <a:rPr lang="en-GB" sz="1400" dirty="0">
                <a:solidFill>
                  <a:srgbClr val="181818"/>
                </a:solidFill>
              </a:rPr>
              <a:t>For example, if your volume name is ‘testdata’, then the persistent folder path will be </a:t>
            </a:r>
            <a:r>
              <a:rPr lang="en-US" sz="1400" dirty="0">
                <a:solidFill>
                  <a:srgbClr val="181818"/>
                </a:solidFill>
                <a:latin typeface="Courier New" panose="02070309020205020404" pitchFamily="49" charset="0"/>
                <a:cs typeface="Courier New" panose="02070309020205020404" pitchFamily="49" charset="0"/>
              </a:rPr>
              <a:t>/persistent-testdata</a:t>
            </a:r>
            <a:r>
              <a:rPr lang="en-US" sz="1200" dirty="0">
                <a:solidFill>
                  <a:srgbClr val="181818"/>
                </a:solidFill>
                <a:latin typeface="Courier New" panose="02070309020205020404" pitchFamily="49" charset="0"/>
                <a:cs typeface="Courier New" panose="02070309020205020404" pitchFamily="49" charset="0"/>
              </a:rPr>
              <a:t>. </a:t>
            </a:r>
            <a:r>
              <a:rPr lang="en-US" sz="1400" dirty="0">
                <a:solidFill>
                  <a:srgbClr val="181818"/>
                </a:solidFill>
                <a:cs typeface="Courier New" panose="02070309020205020404" pitchFamily="49" charset="0"/>
              </a:rPr>
              <a:t>To learn more about this feature, please read our blog </a:t>
            </a:r>
            <a:r>
              <a:rPr lang="en-US" sz="1400" dirty="0">
                <a:solidFill>
                  <a:srgbClr val="0000FF"/>
                </a:solidFill>
                <a:cs typeface="Courier New" panose="02070309020205020404" pitchFamily="49" charset="0"/>
                <a:hlinkClick r:id="rId3">
                  <a:extLst>
                    <a:ext uri="{A12FA001-AC4F-418D-AE19-62706E023703}">
                      <ahyp:hlinkClr xmlns:ahyp="http://schemas.microsoft.com/office/drawing/2018/hyperlinkcolor" xmlns="" val="tx"/>
                    </a:ext>
                  </a:extLst>
                </a:hlinkClick>
              </a:rPr>
              <a:t>Freedom to use multiple volumes for custom services</a:t>
            </a:r>
            <a:r>
              <a:rPr lang="en-US" sz="1400" dirty="0">
                <a:solidFill>
                  <a:srgbClr val="181818"/>
                </a:solidFill>
                <a:cs typeface="Courier New" panose="02070309020205020404" pitchFamily="49" charset="0"/>
              </a:rPr>
              <a:t>. </a:t>
            </a:r>
          </a:p>
          <a:p>
            <a:pPr marL="0" lvl="0" indent="0">
              <a:buClr>
                <a:srgbClr val="181818"/>
              </a:buClr>
              <a:buNone/>
            </a:pPr>
            <a:endParaRPr lang="en-US" sz="1400" dirty="0">
              <a:solidFill>
                <a:srgbClr val="181818"/>
              </a:solidFill>
              <a:cs typeface="Courier New" panose="02070309020205020404" pitchFamily="49" charset="0"/>
            </a:endParaRPr>
          </a:p>
          <a:p>
            <a:pPr marL="0" indent="0">
              <a:buClr>
                <a:srgbClr val="181818"/>
              </a:buClr>
              <a:buNone/>
            </a:pPr>
            <a:r>
              <a:rPr lang="en-US" sz="1400" dirty="0"/>
              <a:t>The </a:t>
            </a:r>
            <a:r>
              <a:rPr lang="en-US" sz="1400" dirty="0">
                <a:latin typeface="Courier New" panose="02070309020205020404" pitchFamily="49" charset="0"/>
                <a:cs typeface="Courier New" panose="02070309020205020404" pitchFamily="49" charset="0"/>
              </a:rPr>
              <a:t>/persistent </a:t>
            </a:r>
            <a:r>
              <a:rPr lang="en-US" sz="1400" dirty="0"/>
              <a:t>folder is called the persistent volume (PV) and you can access this folder using your MapR (SIGNUM) credentials. Any data added to this path persists in the MapR volume.</a:t>
            </a:r>
          </a:p>
          <a:p>
            <a:pPr marL="0" lvl="0" indent="0">
              <a:buClr>
                <a:srgbClr val="181818"/>
              </a:buClr>
              <a:buNone/>
            </a:pPr>
            <a:endParaRPr lang="en-GB" sz="1400" dirty="0">
              <a:solidFill>
                <a:srgbClr val="181818"/>
              </a:solidFill>
            </a:endParaRPr>
          </a:p>
          <a:p>
            <a:pPr marL="0" indent="0">
              <a:buNone/>
            </a:pPr>
            <a:endParaRPr lang="sv-SE" dirty="0"/>
          </a:p>
        </p:txBody>
      </p:sp>
      <p:sp>
        <p:nvSpPr>
          <p:cNvPr id="7" name="Content Placeholder 6">
            <a:extLst>
              <a:ext uri="{FF2B5EF4-FFF2-40B4-BE49-F238E27FC236}">
                <a16:creationId xmlns:a16="http://schemas.microsoft.com/office/drawing/2014/main" id="{BE486D2E-8F8F-45B9-9C3C-EC8B1143AD25}"/>
              </a:ext>
            </a:extLst>
          </p:cNvPr>
          <p:cNvSpPr>
            <a:spLocks noGrp="1"/>
          </p:cNvSpPr>
          <p:nvPr>
            <p:ph idx="1"/>
          </p:nvPr>
        </p:nvSpPr>
        <p:spPr>
          <a:xfrm>
            <a:off x="476251" y="5016526"/>
            <a:ext cx="10996280" cy="2087564"/>
          </a:xfrm>
        </p:spPr>
        <p:txBody>
          <a:bodyPr/>
          <a:lstStyle/>
          <a:p>
            <a:pPr marL="0" indent="0">
              <a:buNone/>
            </a:pPr>
            <a:r>
              <a:rPr lang="en-US" sz="1600" b="1" dirty="0">
                <a:solidFill>
                  <a:schemeClr val="accent3"/>
                </a:solidFill>
              </a:rPr>
              <a:t>How does a service access a volume?</a:t>
            </a:r>
          </a:p>
          <a:p>
            <a:pPr marL="0" indent="0">
              <a:buNone/>
            </a:pPr>
            <a:r>
              <a:rPr lang="en-US" sz="1400" dirty="0"/>
              <a:t>The application pods in the management layer should be able to access the PV in the Kubernetes layer to read data from the MapR volume, or to write data to the volume. To facilitate this, a persistent volume claim (PVC) is created at the management layer and is mounted at the path where the PV is mounted. This enables Kubernetes pods to directly store data or the application state in the PV.  To learn how to add a PVC within a namespace, refer to the slide </a:t>
            </a:r>
            <a:r>
              <a:rPr lang="en-US" sz="1400" dirty="0">
                <a:hlinkClick r:id="rId4" action="ppaction://hlinksldjump"/>
              </a:rPr>
              <a:t>Add PVCs within a namespace</a:t>
            </a:r>
            <a:r>
              <a:rPr lang="en-US" sz="14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sv-SE" sz="1400" dirty="0"/>
          </a:p>
        </p:txBody>
      </p:sp>
      <p:sp>
        <p:nvSpPr>
          <p:cNvPr id="4" name="Title 3">
            <a:extLst>
              <a:ext uri="{FF2B5EF4-FFF2-40B4-BE49-F238E27FC236}">
                <a16:creationId xmlns:a16="http://schemas.microsoft.com/office/drawing/2014/main" id="{6C0C1552-B6F9-496F-836B-09D13926927B}"/>
              </a:ext>
            </a:extLst>
          </p:cNvPr>
          <p:cNvSpPr>
            <a:spLocks noGrp="1"/>
          </p:cNvSpPr>
          <p:nvPr>
            <p:ph type="title"/>
          </p:nvPr>
        </p:nvSpPr>
        <p:spPr/>
        <p:txBody>
          <a:bodyPr/>
          <a:lstStyle/>
          <a:p>
            <a:r>
              <a:rPr lang="en-US" sz="3600" dirty="0"/>
              <a:t>Add volumes</a:t>
            </a:r>
            <a:endParaRPr lang="sv-SE" sz="3600" dirty="0"/>
          </a:p>
        </p:txBody>
      </p:sp>
      <p:pic>
        <p:nvPicPr>
          <p:cNvPr id="8" name="Picture 7">
            <a:extLst>
              <a:ext uri="{FF2B5EF4-FFF2-40B4-BE49-F238E27FC236}">
                <a16:creationId xmlns:a16="http://schemas.microsoft.com/office/drawing/2014/main" id="{E4244C7C-A82D-46F5-B355-74B9566DE78A}"/>
              </a:ext>
            </a:extLst>
          </p:cNvPr>
          <p:cNvPicPr/>
          <p:nvPr/>
        </p:nvPicPr>
        <p:blipFill>
          <a:blip r:embed="rId5">
            <a:extLst>
              <a:ext uri="{28A0092B-C50C-407E-A947-70E740481C1C}">
                <a14:useLocalDpi xmlns:a14="http://schemas.microsoft.com/office/drawing/2010/main" val="0"/>
              </a:ext>
            </a:extLst>
          </a:blip>
          <a:stretch>
            <a:fillRect/>
          </a:stretch>
        </p:blipFill>
        <p:spPr>
          <a:xfrm>
            <a:off x="6120064" y="1809389"/>
            <a:ext cx="5896171" cy="3310793"/>
          </a:xfrm>
          <a:prstGeom prst="rect">
            <a:avLst/>
          </a:prstGeom>
        </p:spPr>
      </p:pic>
      <p:sp>
        <p:nvSpPr>
          <p:cNvPr id="3" name="TextBox 2">
            <a:extLst>
              <a:ext uri="{FF2B5EF4-FFF2-40B4-BE49-F238E27FC236}">
                <a16:creationId xmlns:a16="http://schemas.microsoft.com/office/drawing/2014/main" id="{5504363E-BE97-4A4E-B9F0-5BE1B487E18B}"/>
              </a:ext>
            </a:extLst>
          </p:cNvPr>
          <p:cNvSpPr txBox="1"/>
          <p:nvPr/>
        </p:nvSpPr>
        <p:spPr bwMode="auto">
          <a:xfrm>
            <a:off x="6328673" y="1376857"/>
            <a:ext cx="5016267" cy="43088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lvl="0" fontAlgn="base">
              <a:spcBef>
                <a:spcPts val="300"/>
              </a:spcBef>
              <a:spcAft>
                <a:spcPct val="0"/>
              </a:spcAft>
              <a:buClr>
                <a:srgbClr val="181818"/>
              </a:buClr>
            </a:pPr>
            <a:r>
              <a:rPr lang="en-US" sz="1400" kern="1000" spc="-30" dirty="0">
                <a:solidFill>
                  <a:srgbClr val="181818"/>
                </a:solidFill>
              </a:rPr>
              <a:t>The following graphic explains how volumes, PVs and PVCs are accessed.</a:t>
            </a:r>
            <a:endParaRPr lang="sv-SE" sz="1400" kern="1000" spc="-30" dirty="0">
              <a:solidFill>
                <a:srgbClr val="181818"/>
              </a:solidFill>
            </a:endParaRPr>
          </a:p>
        </p:txBody>
      </p:sp>
      <p:sp>
        <p:nvSpPr>
          <p:cNvPr id="9" name="TextBox 8">
            <a:extLst>
              <a:ext uri="{FF2B5EF4-FFF2-40B4-BE49-F238E27FC236}">
                <a16:creationId xmlns:a16="http://schemas.microsoft.com/office/drawing/2014/main" id="{F8CD30C0-6A35-4CD6-B716-7B3C30FD7185}"/>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003414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90279" y="1587450"/>
            <a:ext cx="5175796" cy="4979987"/>
          </a:xfrm>
        </p:spPr>
        <p:txBody>
          <a:bodyPr/>
          <a:lstStyle/>
          <a:p>
            <a:pPr marL="285750" indent="-285750">
              <a:buFont typeface="+mj-lt"/>
              <a:buAutoNum type="arabicPeriod"/>
            </a:pPr>
            <a:r>
              <a:rPr lang="en-US" sz="1200" dirty="0"/>
              <a:t>Log on to the NSC platform as a Group Administrator. </a:t>
            </a:r>
          </a:p>
          <a:p>
            <a:pPr marL="285750" indent="-285750">
              <a:buFont typeface="+mj-lt"/>
              <a:buAutoNum type="arabicPeriod"/>
            </a:pPr>
            <a:r>
              <a:rPr lang="en-US" sz="1200" dirty="0"/>
              <a:t>Open the </a:t>
            </a:r>
            <a:r>
              <a:rPr lang="en-US" sz="1200" b="1" dirty="0"/>
              <a:t>Volumes</a:t>
            </a:r>
            <a:r>
              <a:rPr lang="en-US" sz="1200" dirty="0"/>
              <a:t> tab on the left menu. </a:t>
            </a:r>
          </a:p>
          <a:p>
            <a:pPr marL="285750" indent="-285750">
              <a:buFont typeface="+mj-lt"/>
              <a:buAutoNum type="arabicPeriod"/>
            </a:pPr>
            <a:r>
              <a:rPr lang="en-GB" sz="1200" dirty="0"/>
              <a:t>On </a:t>
            </a:r>
            <a:r>
              <a:rPr lang="en-US" sz="1200" dirty="0"/>
              <a:t>the </a:t>
            </a:r>
            <a:r>
              <a:rPr lang="en-US" sz="1200" b="1" dirty="0"/>
              <a:t>Volumes </a:t>
            </a:r>
            <a:r>
              <a:rPr lang="en-US" sz="1200" dirty="0"/>
              <a:t>tab, click </a:t>
            </a:r>
            <a:r>
              <a:rPr lang="en-US" sz="1200" b="1" dirty="0"/>
              <a:t>Add Volume</a:t>
            </a:r>
            <a:r>
              <a:rPr lang="en-US" sz="1200" dirty="0"/>
              <a:t>.</a:t>
            </a:r>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2414588" lvl="6" indent="-228600">
              <a:buFont typeface="Arial" panose="020B0604020202020204" pitchFamily="34" charset="0"/>
              <a:buChar char="•"/>
            </a:pPr>
            <a:endParaRPr lang="en-US" sz="1200" dirty="0"/>
          </a:p>
          <a:p>
            <a:pPr marL="2185988" lvl="6" indent="0">
              <a:buNone/>
            </a:pPr>
            <a:endParaRPr lang="en-US" sz="1200" dirty="0"/>
          </a:p>
          <a:p>
            <a:pPr marL="2643188" lvl="6"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a:p>
            <a:pPr marL="457200" indent="-457200">
              <a:buFont typeface="+mj-lt"/>
              <a:buAutoNum type="arabicPeriod"/>
            </a:pPr>
            <a:endParaRPr lang="en-US" sz="1200" dirty="0"/>
          </a:p>
        </p:txBody>
      </p:sp>
      <p:sp>
        <p:nvSpPr>
          <p:cNvPr id="18" name="TextBox 17"/>
          <p:cNvSpPr txBox="1"/>
          <p:nvPr/>
        </p:nvSpPr>
        <p:spPr bwMode="auto">
          <a:xfrm>
            <a:off x="673477" y="3418286"/>
            <a:ext cx="5163795" cy="369332"/>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0" rIns="72000" bIns="0" numCol="1" rtlCol="0" anchor="t" anchorCtr="0" compatLnSpc="1">
            <a:prstTxWarp prst="textNoShape">
              <a:avLst/>
            </a:prstTxWarp>
            <a:spAutoFit/>
          </a:bodyPr>
          <a:lstStyle/>
          <a:p>
            <a:r>
              <a:rPr lang="en-GB" sz="1200" dirty="0">
                <a:solidFill>
                  <a:schemeClr val="tx1"/>
                </a:solidFill>
              </a:rPr>
              <a:t>             </a:t>
            </a:r>
            <a:r>
              <a:rPr lang="en-US" sz="1200" dirty="0">
                <a:solidFill>
                  <a:schemeClr val="tx1"/>
                </a:solidFill>
              </a:rPr>
              <a:t>The only option available for </a:t>
            </a:r>
            <a:r>
              <a:rPr lang="en-US" sz="1200" b="1" dirty="0">
                <a:solidFill>
                  <a:schemeClr val="tx1"/>
                </a:solidFill>
              </a:rPr>
              <a:t>Volume Type  </a:t>
            </a:r>
            <a:r>
              <a:rPr lang="en-US" sz="1200" dirty="0">
                <a:solidFill>
                  <a:schemeClr val="tx1"/>
                </a:solidFill>
              </a:rPr>
              <a:t>is</a:t>
            </a:r>
            <a:r>
              <a:rPr lang="en-US" sz="1200" b="1" dirty="0">
                <a:solidFill>
                  <a:schemeClr val="tx1"/>
                </a:solidFill>
              </a:rPr>
              <a:t> RW </a:t>
            </a:r>
            <a:r>
              <a:rPr lang="en-US" sz="1200" dirty="0">
                <a:solidFill>
                  <a:schemeClr val="tx1"/>
                </a:solidFill>
              </a:rPr>
              <a:t>(Read and Write)</a:t>
            </a:r>
            <a:r>
              <a:rPr lang="en-US" sz="1200" b="1" dirty="0">
                <a:solidFill>
                  <a:schemeClr val="tx1"/>
                </a:solidFill>
              </a:rPr>
              <a:t> </a:t>
            </a:r>
          </a:p>
          <a:p>
            <a:r>
              <a:rPr lang="en-US" sz="1200" b="1" dirty="0">
                <a:solidFill>
                  <a:schemeClr val="tx1"/>
                </a:solidFill>
              </a:rPr>
              <a:t>              </a:t>
            </a:r>
            <a:r>
              <a:rPr lang="en-US" sz="1200" dirty="0">
                <a:solidFill>
                  <a:schemeClr val="tx1"/>
                </a:solidFill>
              </a:rPr>
              <a:t>so that you can read and write data to the new volume.</a:t>
            </a:r>
          </a:p>
        </p:txBody>
      </p:sp>
      <p:sp>
        <p:nvSpPr>
          <p:cNvPr id="6" name="Content Placeholder 5"/>
          <p:cNvSpPr>
            <a:spLocks noGrp="1"/>
          </p:cNvSpPr>
          <p:nvPr>
            <p:ph sz="quarter" idx="3"/>
          </p:nvPr>
        </p:nvSpPr>
        <p:spPr>
          <a:xfrm>
            <a:off x="6251316" y="1587450"/>
            <a:ext cx="5163795" cy="4979987"/>
          </a:xfrm>
        </p:spPr>
        <p:txBody>
          <a:bodyPr/>
          <a:lstStyle/>
          <a:p>
            <a:pPr marL="228600" indent="-228600">
              <a:buFont typeface="+mj-lt"/>
              <a:buAutoNum type="arabicPeriod" startAt="4"/>
            </a:pPr>
            <a:r>
              <a:rPr lang="en-US" sz="1200" dirty="0"/>
              <a:t>In the </a:t>
            </a:r>
            <a:r>
              <a:rPr lang="en-US" sz="1200" b="1" dirty="0"/>
              <a:t>Add Volumes</a:t>
            </a:r>
            <a:r>
              <a:rPr lang="en-US" sz="1200" dirty="0"/>
              <a:t> window, fill in the required details and click </a:t>
            </a:r>
            <a:r>
              <a:rPr lang="en-US" sz="1200" b="1" dirty="0"/>
              <a:t>Submit Form</a:t>
            </a:r>
            <a:r>
              <a:rPr lang="en-US" sz="1200" dirty="0"/>
              <a:t>.</a:t>
            </a:r>
          </a:p>
          <a:p>
            <a:pPr marL="2519363" lvl="6" indent="-233363">
              <a:buFont typeface="Ericsson Hilda" panose="00000500000000000000" pitchFamily="2" charset="0"/>
              <a:buChar char="—"/>
            </a:pPr>
            <a:r>
              <a:rPr lang="en-US" sz="1200" dirty="0"/>
              <a:t>Enter an appropriate </a:t>
            </a:r>
            <a:r>
              <a:rPr lang="en-US" sz="1200" b="1" dirty="0"/>
              <a:t>Volume Name</a:t>
            </a:r>
            <a:r>
              <a:rPr lang="en-US" sz="1200" dirty="0"/>
              <a:t>.</a:t>
            </a:r>
          </a:p>
          <a:p>
            <a:pPr marL="2519363" lvl="6" indent="-233363">
              <a:buFont typeface="Ericsson Hilda" panose="00000500000000000000" pitchFamily="2" charset="0"/>
              <a:buChar char="—"/>
            </a:pPr>
            <a:r>
              <a:rPr lang="en-US" sz="1200" dirty="0"/>
              <a:t>Select the appropriate </a:t>
            </a:r>
            <a:r>
              <a:rPr lang="en-US" sz="1200" b="1" dirty="0"/>
              <a:t>Storage Type</a:t>
            </a:r>
            <a:r>
              <a:rPr lang="en-US" sz="1200" dirty="0"/>
              <a:t> for the volume you want to add.</a:t>
            </a:r>
          </a:p>
          <a:p>
            <a:pPr marL="2519363" lvl="6" indent="-233363">
              <a:buFont typeface="Ericsson Hilda" panose="00000500000000000000" pitchFamily="2" charset="0"/>
              <a:buChar char="—"/>
            </a:pPr>
            <a:r>
              <a:rPr lang="en-US" sz="1200" dirty="0"/>
              <a:t>Specify the </a:t>
            </a:r>
            <a:r>
              <a:rPr lang="en-US" sz="1200" b="1" dirty="0"/>
              <a:t>Volume Size</a:t>
            </a:r>
            <a:r>
              <a:rPr lang="en-US" sz="1200" dirty="0"/>
              <a:t> in MB/GB.</a:t>
            </a:r>
          </a:p>
          <a:p>
            <a:pPr marL="2519363" lvl="6" indent="-233363">
              <a:buFont typeface="Ericsson Hilda" panose="00000500000000000000" pitchFamily="2" charset="0"/>
              <a:buChar char="—"/>
            </a:pPr>
            <a:r>
              <a:rPr lang="en-US" sz="1200" dirty="0"/>
              <a:t>Select the environment for which the volume should be available.</a:t>
            </a:r>
          </a:p>
          <a:p>
            <a:pPr marL="2519363" lvl="6" indent="-233363">
              <a:buFont typeface="Ericsson Hilda" panose="00000500000000000000" pitchFamily="2" charset="0"/>
              <a:buChar char="—"/>
            </a:pPr>
            <a:r>
              <a:rPr lang="en-US" sz="1200" dirty="0"/>
              <a:t>Select </a:t>
            </a:r>
            <a:r>
              <a:rPr lang="en-US" sz="1200" b="1" dirty="0"/>
              <a:t>RW</a:t>
            </a:r>
            <a:r>
              <a:rPr lang="en-US" sz="1200" dirty="0"/>
              <a:t> as the </a:t>
            </a:r>
            <a:r>
              <a:rPr lang="en-US" sz="1200" b="1" dirty="0"/>
              <a:t>Volume Type.  </a:t>
            </a:r>
          </a:p>
          <a:p>
            <a:pPr marL="2286000" lvl="6" indent="0">
              <a:buNone/>
            </a:pPr>
            <a:r>
              <a:rPr lang="en-US" sz="1200" b="1" dirty="0"/>
              <a:t>       	  RW </a:t>
            </a:r>
            <a:r>
              <a:rPr lang="en-US" sz="1200" dirty="0"/>
              <a:t>is the only option available so </a:t>
            </a:r>
          </a:p>
          <a:p>
            <a:pPr marL="2286000" lvl="6" indent="0">
              <a:buNone/>
            </a:pPr>
            <a:r>
              <a:rPr lang="en-US" sz="1200" dirty="0"/>
              <a:t>                that you can read and write data </a:t>
            </a:r>
          </a:p>
          <a:p>
            <a:pPr marL="2286000" lvl="6" indent="0">
              <a:buNone/>
            </a:pPr>
            <a:r>
              <a:rPr lang="en-US" sz="1200" dirty="0"/>
              <a:t>       to the new volume.</a:t>
            </a:r>
          </a:p>
          <a:p>
            <a:pPr marL="2519363" lvl="6" indent="-233363">
              <a:buFont typeface="Ericsson Hilda" panose="00000500000000000000" pitchFamily="2" charset="0"/>
              <a:buChar char="—"/>
            </a:pPr>
            <a:r>
              <a:rPr lang="en-US" sz="1200" dirty="0"/>
              <a:t>Enable/disable encryption for your volume in the </a:t>
            </a:r>
            <a:r>
              <a:rPr lang="en-US" sz="1200" b="1" dirty="0"/>
              <a:t>Volume Encryption</a:t>
            </a:r>
            <a:r>
              <a:rPr lang="en-US" sz="1200" dirty="0"/>
              <a:t> field.</a:t>
            </a:r>
          </a:p>
          <a:p>
            <a:pPr marL="2414588" lvl="6" indent="-228600">
              <a:buFont typeface="Arial" panose="020B0604020202020204" pitchFamily="34" charset="0"/>
              <a:buChar char="•"/>
            </a:pPr>
            <a:endParaRPr lang="en-US" sz="1200" dirty="0"/>
          </a:p>
          <a:p>
            <a:pPr marL="285750" indent="-285750">
              <a:buFont typeface="+mj-lt"/>
              <a:buAutoNum type="arabicPeriod" startAt="5"/>
            </a:pPr>
            <a:endParaRPr lang="en-US" sz="1200" dirty="0"/>
          </a:p>
          <a:p>
            <a:pPr marL="285750" indent="-285750">
              <a:buFont typeface="+mj-lt"/>
              <a:buAutoNum type="arabicPeriod" startAt="5"/>
            </a:pPr>
            <a:endParaRPr lang="en-US" sz="1200" dirty="0"/>
          </a:p>
          <a:p>
            <a:pPr marL="285750" indent="-285750">
              <a:buFont typeface="+mj-lt"/>
              <a:buAutoNum type="arabicPeriod" startAt="5"/>
            </a:pPr>
            <a:endParaRPr lang="en-US" sz="1200" dirty="0"/>
          </a:p>
          <a:p>
            <a:pPr marL="285750" indent="-285750">
              <a:buFont typeface="+mj-lt"/>
              <a:buAutoNum type="arabicPeriod" startAt="5"/>
            </a:pPr>
            <a:r>
              <a:rPr lang="en-US" sz="1200" dirty="0"/>
              <a:t>The volume has been added successfully.</a:t>
            </a:r>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0" indent="0">
              <a:buNone/>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GB"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GB" sz="1200" dirty="0"/>
          </a:p>
          <a:p>
            <a:pPr marL="457200" indent="-457200">
              <a:buFont typeface="+mj-lt"/>
              <a:buAutoNum type="arabicPeriod" startAt="5"/>
            </a:pPr>
            <a:endParaRPr lang="en-GB" sz="1200" dirty="0"/>
          </a:p>
          <a:p>
            <a:pPr marL="0" indent="0">
              <a:buNone/>
            </a:pPr>
            <a:endParaRPr lang="en-GB" dirty="0"/>
          </a:p>
        </p:txBody>
      </p:sp>
      <p:sp>
        <p:nvSpPr>
          <p:cNvPr id="4" name="Title 3"/>
          <p:cNvSpPr>
            <a:spLocks noGrp="1"/>
          </p:cNvSpPr>
          <p:nvPr>
            <p:ph type="title"/>
          </p:nvPr>
        </p:nvSpPr>
        <p:spPr>
          <a:xfrm>
            <a:off x="479425" y="476250"/>
            <a:ext cx="8353426" cy="579080"/>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volumes (contd.)</a:t>
            </a:r>
            <a:endParaRPr lang="en-GB" sz="3600" dirty="0"/>
          </a:p>
        </p:txBody>
      </p:sp>
      <p:pic>
        <p:nvPicPr>
          <p:cNvPr id="3" name="Picture 2"/>
          <p:cNvPicPr>
            <a:picLocks noChangeAspect="1"/>
          </p:cNvPicPr>
          <p:nvPr/>
        </p:nvPicPr>
        <p:blipFill rotWithShape="1">
          <a:blip r:embed="rId3"/>
          <a:srcRect l="28015" b="61266"/>
          <a:stretch/>
        </p:blipFill>
        <p:spPr>
          <a:xfrm>
            <a:off x="824087" y="2340304"/>
            <a:ext cx="3026796" cy="962844"/>
          </a:xfrm>
          <a:prstGeom prst="rect">
            <a:avLst/>
          </a:prstGeom>
          <a:ln w="19050">
            <a:solidFill>
              <a:schemeClr val="tx2">
                <a:lumMod val="75000"/>
                <a:lumOff val="25000"/>
              </a:schemeClr>
            </a:solidFill>
          </a:ln>
        </p:spPr>
      </p:pic>
      <p:sp>
        <p:nvSpPr>
          <p:cNvPr id="22" name="Rectangle 21"/>
          <p:cNvSpPr/>
          <p:nvPr/>
        </p:nvSpPr>
        <p:spPr bwMode="auto">
          <a:xfrm>
            <a:off x="2564433" y="2539711"/>
            <a:ext cx="694042" cy="236066"/>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9" name="TextBox 8"/>
          <p:cNvSpPr txBox="1"/>
          <p:nvPr/>
        </p:nvSpPr>
        <p:spPr bwMode="auto">
          <a:xfrm>
            <a:off x="479426" y="1156563"/>
            <a:ext cx="11476668" cy="215444"/>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The following steps will help you access the volumes available for your use and also add a volume.</a:t>
            </a:r>
            <a:endParaRPr lang="en-GB" sz="1400" dirty="0"/>
          </a:p>
        </p:txBody>
      </p:sp>
      <p:pic>
        <p:nvPicPr>
          <p:cNvPr id="8" name="Picture 7">
            <a:extLst>
              <a:ext uri="{FF2B5EF4-FFF2-40B4-BE49-F238E27FC236}">
                <a16:creationId xmlns:a16="http://schemas.microsoft.com/office/drawing/2014/main" id="{3729CE7E-B42C-4DEB-9427-9702919AFC65}"/>
              </a:ext>
            </a:extLst>
          </p:cNvPr>
          <p:cNvPicPr>
            <a:picLocks noChangeAspect="1"/>
          </p:cNvPicPr>
          <p:nvPr/>
        </p:nvPicPr>
        <p:blipFill>
          <a:blip r:embed="rId4"/>
          <a:stretch>
            <a:fillRect/>
          </a:stretch>
        </p:blipFill>
        <p:spPr>
          <a:xfrm>
            <a:off x="6525305" y="1893822"/>
            <a:ext cx="1906314" cy="3246093"/>
          </a:xfrm>
          <a:prstGeom prst="rect">
            <a:avLst/>
          </a:prstGeom>
          <a:ln w="19050">
            <a:solidFill>
              <a:schemeClr val="tx2">
                <a:lumMod val="75000"/>
                <a:lumOff val="25000"/>
              </a:schemeClr>
            </a:solidFill>
          </a:ln>
        </p:spPr>
      </p:pic>
      <p:sp>
        <p:nvSpPr>
          <p:cNvPr id="23" name="Rectangle 22"/>
          <p:cNvSpPr/>
          <p:nvPr/>
        </p:nvSpPr>
        <p:spPr bwMode="auto">
          <a:xfrm>
            <a:off x="6678174" y="4821273"/>
            <a:ext cx="642036" cy="17191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pic>
        <p:nvPicPr>
          <p:cNvPr id="10" name="Picture 9">
            <a:extLst>
              <a:ext uri="{FF2B5EF4-FFF2-40B4-BE49-F238E27FC236}">
                <a16:creationId xmlns:a16="http://schemas.microsoft.com/office/drawing/2014/main" id="{4DC67865-5BEA-4014-B91C-664DD7A7E6F9}"/>
              </a:ext>
            </a:extLst>
          </p:cNvPr>
          <p:cNvPicPr>
            <a:picLocks noChangeAspect="1"/>
          </p:cNvPicPr>
          <p:nvPr/>
        </p:nvPicPr>
        <p:blipFill>
          <a:blip r:embed="rId5"/>
          <a:stretch>
            <a:fillRect/>
          </a:stretch>
        </p:blipFill>
        <p:spPr>
          <a:xfrm>
            <a:off x="6646277" y="5580555"/>
            <a:ext cx="3288546" cy="466501"/>
          </a:xfrm>
          <a:prstGeom prst="rect">
            <a:avLst/>
          </a:prstGeom>
          <a:ln w="19050">
            <a:noFill/>
          </a:ln>
        </p:spPr>
      </p:pic>
      <p:sp>
        <p:nvSpPr>
          <p:cNvPr id="21" name="TextBox 20">
            <a:extLst>
              <a:ext uri="{FF2B5EF4-FFF2-40B4-BE49-F238E27FC236}">
                <a16:creationId xmlns:a16="http://schemas.microsoft.com/office/drawing/2014/main" id="{439098A5-38ED-41F1-BA0D-7AE0B2F376D9}"/>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pic>
        <p:nvPicPr>
          <p:cNvPr id="20" name="Picture Placeholder 31">
            <a:extLst>
              <a:ext uri="{FF2B5EF4-FFF2-40B4-BE49-F238E27FC236}">
                <a16:creationId xmlns:a16="http://schemas.microsoft.com/office/drawing/2014/main" id="{D51A7548-617D-44D0-8B08-13334050CB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775959" y="3418286"/>
            <a:ext cx="276357" cy="276357"/>
          </a:xfrm>
          <a:prstGeom prst="rect">
            <a:avLst/>
          </a:prstGeom>
        </p:spPr>
      </p:pic>
      <p:pic>
        <p:nvPicPr>
          <p:cNvPr id="29" name="Picture Placeholder 31">
            <a:extLst>
              <a:ext uri="{FF2B5EF4-FFF2-40B4-BE49-F238E27FC236}">
                <a16:creationId xmlns:a16="http://schemas.microsoft.com/office/drawing/2014/main" id="{A31DE6C4-6356-4B05-8B92-7DAE12544C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8816876" y="3326595"/>
            <a:ext cx="276357" cy="276357"/>
          </a:xfrm>
          <a:prstGeom prst="rect">
            <a:avLst/>
          </a:prstGeom>
        </p:spPr>
      </p:pic>
    </p:spTree>
    <p:extLst>
      <p:ext uri="{BB962C8B-B14F-4D97-AF65-F5344CB8AC3E}">
        <p14:creationId xmlns:p14="http://schemas.microsoft.com/office/powerpoint/2010/main" val="2353298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3"/>
          </p:nvPr>
        </p:nvSpPr>
        <p:spPr>
          <a:xfrm>
            <a:off x="6160459" y="1682914"/>
            <a:ext cx="5288707" cy="4979987"/>
          </a:xfrm>
        </p:spPr>
        <p:txBody>
          <a:bodyPr/>
          <a:lstStyle/>
          <a:p>
            <a:pPr marL="285750" indent="-285750">
              <a:buFont typeface="+mj-lt"/>
              <a:buAutoNum type="arabicPeriod" startAt="4"/>
            </a:pPr>
            <a:r>
              <a:rPr lang="en-US" sz="1200" dirty="0"/>
              <a:t>Make changes in the fields, as required. Click </a:t>
            </a:r>
            <a:r>
              <a:rPr lang="en-US" sz="1200" b="1" dirty="0"/>
              <a:t>Submit Form</a:t>
            </a:r>
            <a:r>
              <a:rPr lang="en-US" sz="1200" dirty="0"/>
              <a:t>.</a:t>
            </a:r>
          </a:p>
          <a:p>
            <a:pPr marL="2625725" lvl="6" indent="-339725">
              <a:buFont typeface="Ericsson Hilda" panose="00000500000000000000" pitchFamily="2" charset="0"/>
              <a:buChar char="—"/>
            </a:pPr>
            <a:r>
              <a:rPr lang="en-US" sz="1200" dirty="0"/>
              <a:t>Modify </a:t>
            </a:r>
            <a:r>
              <a:rPr lang="en-US" sz="1200" b="1" dirty="0"/>
              <a:t>Volume Size </a:t>
            </a:r>
            <a:r>
              <a:rPr lang="en-US" sz="1200" dirty="0"/>
              <a:t>to increase or decrease volume.</a:t>
            </a:r>
          </a:p>
          <a:p>
            <a:pPr marL="2625725" lvl="5" indent="-339725">
              <a:buFont typeface="Ericsson Hilda" panose="00000500000000000000" pitchFamily="2" charset="0"/>
              <a:buChar char="—"/>
            </a:pPr>
            <a:r>
              <a:rPr lang="en-US" sz="1200" dirty="0"/>
              <a:t>Choose one or more </a:t>
            </a:r>
            <a:r>
              <a:rPr lang="en-US" sz="1200" b="1" dirty="0"/>
              <a:t>Shared Environments</a:t>
            </a:r>
            <a:r>
              <a:rPr lang="en-US" sz="1200" dirty="0"/>
              <a:t> for the volume.</a:t>
            </a:r>
          </a:p>
          <a:p>
            <a:pPr marL="2625725" lvl="5" indent="-339725">
              <a:buFont typeface="Ericsson Hilda" panose="00000500000000000000" pitchFamily="2" charset="0"/>
              <a:buChar char="—"/>
            </a:pPr>
            <a:r>
              <a:rPr lang="en-US" sz="1200" dirty="0"/>
              <a:t>Modify </a:t>
            </a:r>
            <a:r>
              <a:rPr lang="en-US" sz="1200" b="1" dirty="0"/>
              <a:t>Number of Replicas</a:t>
            </a:r>
            <a:r>
              <a:rPr lang="en-US" sz="1200" dirty="0"/>
              <a:t> to achieve the desired redundancy.</a:t>
            </a:r>
          </a:p>
          <a:p>
            <a:pPr marL="2625725" lvl="5" indent="-339725">
              <a:buFont typeface="Ericsson Hilda" panose="00000500000000000000" pitchFamily="2" charset="0"/>
              <a:buChar char="—"/>
            </a:pPr>
            <a:r>
              <a:rPr lang="en-US" sz="1200" dirty="0"/>
              <a:t>Modify the duration by which you want the volume to time out.</a:t>
            </a:r>
          </a:p>
          <a:p>
            <a:pPr marL="2625725" lvl="5" indent="-339725">
              <a:buFont typeface="Ericsson Hilda" panose="00000500000000000000" pitchFamily="2" charset="0"/>
              <a:buChar char="—"/>
            </a:pPr>
            <a:r>
              <a:rPr lang="en-US" sz="1200" dirty="0"/>
              <a:t>Change the </a:t>
            </a:r>
            <a:r>
              <a:rPr lang="en-US" sz="1200" b="1" dirty="0"/>
              <a:t>Volume Type</a:t>
            </a:r>
            <a:r>
              <a:rPr lang="en-US" sz="1200" dirty="0"/>
              <a:t> to provide only necessary access to the shared group. The </a:t>
            </a:r>
            <a:r>
              <a:rPr lang="en-US" sz="1200" b="1" dirty="0"/>
              <a:t>Volume Type R </a:t>
            </a:r>
            <a:r>
              <a:rPr lang="en-US" sz="1200" dirty="0"/>
              <a:t>refers to read-only access to the volume whereas </a:t>
            </a:r>
            <a:r>
              <a:rPr lang="en-US" sz="1200" b="1" dirty="0"/>
              <a:t>RW </a:t>
            </a:r>
            <a:r>
              <a:rPr lang="en-US" sz="1200" dirty="0"/>
              <a:t>refers to read and write access to the volume.</a:t>
            </a:r>
            <a:endParaRPr lang="en-GB" sz="1200" dirty="0"/>
          </a:p>
          <a:p>
            <a:pPr marL="2286000" lvl="5" indent="0">
              <a:buNone/>
            </a:pPr>
            <a:r>
              <a:rPr lang="en-GB" sz="1200" dirty="0"/>
              <a:t>	      </a:t>
            </a:r>
            <a:r>
              <a:rPr lang="en-US" sz="1200" dirty="0"/>
              <a:t>For a Quobyte volume, you can </a:t>
            </a:r>
          </a:p>
          <a:p>
            <a:pPr marL="2286000" lvl="5" indent="0">
              <a:buNone/>
            </a:pPr>
            <a:r>
              <a:rPr lang="en-US" sz="1200" dirty="0"/>
              <a:t>                    only choose a </a:t>
            </a:r>
            <a:r>
              <a:rPr lang="en-US" sz="1200" b="1" dirty="0"/>
              <a:t>Shared Group</a:t>
            </a:r>
            <a:r>
              <a:rPr lang="en-US" sz="1200" dirty="0"/>
              <a:t>; you </a:t>
            </a:r>
          </a:p>
          <a:p>
            <a:pPr marL="2286000" lvl="5" indent="0">
              <a:buNone/>
            </a:pPr>
            <a:r>
              <a:rPr lang="en-US" sz="1200" dirty="0"/>
              <a:t>          cannot modify any other parameters.</a:t>
            </a:r>
          </a:p>
          <a:p>
            <a:pPr>
              <a:buFont typeface="Arial" panose="020B0604020202020204" pitchFamily="34" charset="0"/>
              <a:buChar char="•"/>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GB" sz="1200" dirty="0"/>
          </a:p>
          <a:p>
            <a:pPr marL="457200" indent="-457200">
              <a:buFont typeface="+mj-lt"/>
              <a:buAutoNum type="arabicPeriod" startAt="5"/>
            </a:pPr>
            <a:endParaRPr lang="en-GB" sz="1200" dirty="0"/>
          </a:p>
          <a:p>
            <a:pPr marL="0" indent="0">
              <a:buNone/>
            </a:pPr>
            <a:endParaRPr lang="en-GB" dirty="0"/>
          </a:p>
        </p:txBody>
      </p:sp>
      <p:pic>
        <p:nvPicPr>
          <p:cNvPr id="12" name="Picture 11">
            <a:extLst>
              <a:ext uri="{FF2B5EF4-FFF2-40B4-BE49-F238E27FC236}">
                <a16:creationId xmlns:a16="http://schemas.microsoft.com/office/drawing/2014/main" id="{537CED4B-DC6B-45D6-81D4-95F74F10848B}"/>
              </a:ext>
            </a:extLst>
          </p:cNvPr>
          <p:cNvPicPr>
            <a:picLocks noChangeAspect="1"/>
          </p:cNvPicPr>
          <p:nvPr/>
        </p:nvPicPr>
        <p:blipFill>
          <a:blip r:embed="rId3"/>
          <a:stretch>
            <a:fillRect/>
          </a:stretch>
        </p:blipFill>
        <p:spPr>
          <a:xfrm>
            <a:off x="6530149" y="1971200"/>
            <a:ext cx="1822458" cy="3133156"/>
          </a:xfrm>
          <a:prstGeom prst="rect">
            <a:avLst/>
          </a:prstGeom>
          <a:ln w="19050">
            <a:solidFill>
              <a:schemeClr val="tx2">
                <a:lumMod val="75000"/>
                <a:lumOff val="25000"/>
              </a:schemeClr>
            </a:solidFill>
          </a:ln>
        </p:spPr>
      </p:pic>
      <p:sp>
        <p:nvSpPr>
          <p:cNvPr id="5" name="Content Placeholder 4"/>
          <p:cNvSpPr>
            <a:spLocks noGrp="1"/>
          </p:cNvSpPr>
          <p:nvPr>
            <p:ph sz="half" idx="1"/>
          </p:nvPr>
        </p:nvSpPr>
        <p:spPr>
          <a:xfrm>
            <a:off x="495677" y="1669266"/>
            <a:ext cx="5472113" cy="4979987"/>
          </a:xfrm>
        </p:spPr>
        <p:txBody>
          <a:bodyPr/>
          <a:lstStyle/>
          <a:p>
            <a:pPr marL="285750" indent="-285750">
              <a:buFont typeface="+mj-lt"/>
              <a:buAutoNum type="arabicPeriod"/>
            </a:pPr>
            <a:r>
              <a:rPr lang="en-US" sz="1200" dirty="0"/>
              <a:t>Log on to the NSC platform as a Group Administrator.</a:t>
            </a:r>
          </a:p>
          <a:p>
            <a:pPr marL="285750" indent="-285750">
              <a:buFont typeface="+mj-lt"/>
              <a:buAutoNum type="arabicPeriod"/>
            </a:pPr>
            <a:r>
              <a:rPr lang="en-US" sz="1200" dirty="0"/>
              <a:t>Navigate to the </a:t>
            </a:r>
            <a:r>
              <a:rPr lang="en-US" sz="1200" b="1" dirty="0"/>
              <a:t>Volumes</a:t>
            </a:r>
            <a:r>
              <a:rPr lang="en-US" sz="1200" dirty="0"/>
              <a:t> tab on the left menu.</a:t>
            </a:r>
          </a:p>
          <a:p>
            <a:pPr marL="285750" indent="-285750">
              <a:buFont typeface="+mj-lt"/>
              <a:buAutoNum type="arabicPeriod"/>
            </a:pPr>
            <a:r>
              <a:rPr lang="en-US" sz="1200" dirty="0"/>
              <a:t>The volumes accessible to you are listed. Corresponding to the volume that you want to edit or share, under the </a:t>
            </a:r>
            <a:r>
              <a:rPr lang="en-US" sz="1200" b="1" dirty="0"/>
              <a:t>Actions </a:t>
            </a:r>
            <a:r>
              <a:rPr lang="en-US" sz="1200" dirty="0"/>
              <a:t>column, click the </a:t>
            </a:r>
            <a:r>
              <a:rPr lang="en-US" sz="1200" b="1" dirty="0"/>
              <a:t>Edit</a:t>
            </a:r>
            <a:r>
              <a:rPr lang="en-US" sz="1200" dirty="0"/>
              <a:t> button. </a:t>
            </a:r>
          </a:p>
          <a:p>
            <a:pPr marL="0" indent="0">
              <a:buNone/>
            </a:pPr>
            <a:endParaRPr lang="en-GB" dirty="0"/>
          </a:p>
        </p:txBody>
      </p:sp>
      <p:sp>
        <p:nvSpPr>
          <p:cNvPr id="4" name="Title 3"/>
          <p:cNvSpPr>
            <a:spLocks noGrp="1"/>
          </p:cNvSpPr>
          <p:nvPr>
            <p:ph type="title"/>
          </p:nvPr>
        </p:nvSpPr>
        <p:spPr>
          <a:xfrm>
            <a:off x="479425" y="476250"/>
            <a:ext cx="8353426" cy="579080"/>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Edit and share volumes</a:t>
            </a:r>
            <a:endParaRPr lang="en-GB" sz="3600" dirty="0"/>
          </a:p>
        </p:txBody>
      </p:sp>
      <p:sp>
        <p:nvSpPr>
          <p:cNvPr id="14" name="TextBox 13"/>
          <p:cNvSpPr txBox="1"/>
          <p:nvPr/>
        </p:nvSpPr>
        <p:spPr bwMode="auto">
          <a:xfrm>
            <a:off x="6590018" y="5385038"/>
            <a:ext cx="5038380" cy="553998"/>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0" rIns="72000" bIns="0" numCol="1" rtlCol="0" anchor="t" anchorCtr="0" compatLnSpc="1">
            <a:prstTxWarp prst="textNoShape">
              <a:avLst/>
            </a:prstTxWarp>
            <a:spAutoFit/>
          </a:bodyPr>
          <a:lstStyle/>
          <a:p>
            <a:r>
              <a:rPr lang="en-GB" sz="1200" dirty="0">
                <a:solidFill>
                  <a:schemeClr val="tx1"/>
                </a:solidFill>
              </a:rPr>
              <a:t>          </a:t>
            </a:r>
            <a:r>
              <a:rPr lang="en-US" sz="1200" dirty="0">
                <a:solidFill>
                  <a:schemeClr val="tx1"/>
                </a:solidFill>
              </a:rPr>
              <a:t>Group Administrators or Users of the project with whom a volume is </a:t>
            </a:r>
          </a:p>
          <a:p>
            <a:r>
              <a:rPr lang="en-US" sz="1200" dirty="0">
                <a:solidFill>
                  <a:schemeClr val="tx1"/>
                </a:solidFill>
              </a:rPr>
              <a:t>          shared can only view the volume but cannot edit or delete the </a:t>
            </a:r>
          </a:p>
          <a:p>
            <a:r>
              <a:rPr lang="en-US" sz="1200" dirty="0">
                <a:solidFill>
                  <a:schemeClr val="tx1"/>
                </a:solidFill>
              </a:rPr>
              <a:t>volume.</a:t>
            </a:r>
            <a:endParaRPr lang="en-GB" sz="800" dirty="0">
              <a:solidFill>
                <a:schemeClr val="tx1"/>
              </a:solidFill>
            </a:endParaRPr>
          </a:p>
        </p:txBody>
      </p:sp>
      <p:sp>
        <p:nvSpPr>
          <p:cNvPr id="2" name="TextBox 1"/>
          <p:cNvSpPr txBox="1"/>
          <p:nvPr/>
        </p:nvSpPr>
        <p:spPr bwMode="auto">
          <a:xfrm>
            <a:off x="509257" y="1207732"/>
            <a:ext cx="10948857" cy="430887"/>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lgn="l">
              <a:buClr>
                <a:schemeClr val="tx1"/>
              </a:buClr>
            </a:pPr>
            <a:r>
              <a:rPr lang="en-US" sz="1400" dirty="0"/>
              <a:t>As a Group Administrator, you might want to share a volume with other projects/groups. The following steps will help you edit/share your volumes.</a:t>
            </a:r>
            <a:endParaRPr lang="en-GB" sz="1400" dirty="0"/>
          </a:p>
        </p:txBody>
      </p:sp>
      <p:pic>
        <p:nvPicPr>
          <p:cNvPr id="7" name="Picture 6">
            <a:extLst>
              <a:ext uri="{FF2B5EF4-FFF2-40B4-BE49-F238E27FC236}">
                <a16:creationId xmlns:a16="http://schemas.microsoft.com/office/drawing/2014/main" id="{9B6ED38D-BB1E-44D2-881B-3226BA5257F1}"/>
              </a:ext>
            </a:extLst>
          </p:cNvPr>
          <p:cNvPicPr>
            <a:picLocks noChangeAspect="1"/>
          </p:cNvPicPr>
          <p:nvPr/>
        </p:nvPicPr>
        <p:blipFill>
          <a:blip r:embed="rId4"/>
          <a:stretch>
            <a:fillRect/>
          </a:stretch>
        </p:blipFill>
        <p:spPr>
          <a:xfrm>
            <a:off x="839090" y="2621111"/>
            <a:ext cx="5057103" cy="1135138"/>
          </a:xfrm>
          <a:prstGeom prst="rect">
            <a:avLst/>
          </a:prstGeom>
          <a:ln w="19050">
            <a:solidFill>
              <a:schemeClr val="tx2">
                <a:lumMod val="75000"/>
                <a:lumOff val="25000"/>
              </a:schemeClr>
            </a:solidFill>
          </a:ln>
        </p:spPr>
      </p:pic>
      <p:sp>
        <p:nvSpPr>
          <p:cNvPr id="21" name="Rectangle 20"/>
          <p:cNvSpPr/>
          <p:nvPr/>
        </p:nvSpPr>
        <p:spPr bwMode="auto">
          <a:xfrm>
            <a:off x="5113441" y="3515726"/>
            <a:ext cx="241132" cy="207270"/>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31" name="Rectangle 30">
            <a:extLst>
              <a:ext uri="{FF2B5EF4-FFF2-40B4-BE49-F238E27FC236}">
                <a16:creationId xmlns:a16="http://schemas.microsoft.com/office/drawing/2014/main" id="{777A9411-4068-43D4-B5A0-679AD5F368DE}"/>
              </a:ext>
            </a:extLst>
          </p:cNvPr>
          <p:cNvSpPr/>
          <p:nvPr/>
        </p:nvSpPr>
        <p:spPr bwMode="auto">
          <a:xfrm>
            <a:off x="6681062" y="4814313"/>
            <a:ext cx="604826" cy="171912"/>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2" name="TextBox 21">
            <a:extLst>
              <a:ext uri="{FF2B5EF4-FFF2-40B4-BE49-F238E27FC236}">
                <a16:creationId xmlns:a16="http://schemas.microsoft.com/office/drawing/2014/main" id="{270B328B-20C3-42F7-9E86-C25DCE7C496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pic>
        <p:nvPicPr>
          <p:cNvPr id="20" name="Picture Placeholder 31">
            <a:extLst>
              <a:ext uri="{FF2B5EF4-FFF2-40B4-BE49-F238E27FC236}">
                <a16:creationId xmlns:a16="http://schemas.microsoft.com/office/drawing/2014/main" id="{20F45783-5FE5-4EFE-8C10-6F1D8AC737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8832851" y="4724000"/>
            <a:ext cx="276357" cy="276357"/>
          </a:xfrm>
          <a:prstGeom prst="rect">
            <a:avLst/>
          </a:prstGeom>
        </p:spPr>
      </p:pic>
      <p:pic>
        <p:nvPicPr>
          <p:cNvPr id="23" name="Picture Placeholder 31">
            <a:extLst>
              <a:ext uri="{FF2B5EF4-FFF2-40B4-BE49-F238E27FC236}">
                <a16:creationId xmlns:a16="http://schemas.microsoft.com/office/drawing/2014/main" id="{178359D6-21BA-4775-A13A-B7C0144D3A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t="110" b="110"/>
          <a:stretch>
            <a:fillRect/>
          </a:stretch>
        </p:blipFill>
        <p:spPr>
          <a:xfrm>
            <a:off x="6643487" y="5418771"/>
            <a:ext cx="276357" cy="276357"/>
          </a:xfrm>
          <a:prstGeom prst="rect">
            <a:avLst/>
          </a:prstGeom>
        </p:spPr>
      </p:pic>
    </p:spTree>
    <p:extLst>
      <p:ext uri="{BB962C8B-B14F-4D97-AF65-F5344CB8AC3E}">
        <p14:creationId xmlns:p14="http://schemas.microsoft.com/office/powerpoint/2010/main" val="3348057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9425" y="1310186"/>
            <a:ext cx="11233150" cy="4927102"/>
          </a:xfrm>
        </p:spPr>
        <p:txBody>
          <a:bodyPr/>
          <a:lstStyle/>
          <a:p>
            <a:pPr marL="457200" indent="-457200">
              <a:buFont typeface="+mj-lt"/>
              <a:buAutoNum type="arabicPeriod" startAt="5"/>
            </a:pPr>
            <a:r>
              <a:rPr lang="en-US" sz="1200" dirty="0"/>
              <a:t>The volume has been edited successfully. </a:t>
            </a:r>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endParaRPr lang="en-US" sz="1200" dirty="0"/>
          </a:p>
          <a:p>
            <a:pPr marL="457200" indent="-457200">
              <a:buFont typeface="+mj-lt"/>
              <a:buAutoNum type="arabicPeriod" startAt="5"/>
            </a:pPr>
            <a:r>
              <a:rPr lang="en-US" sz="1200" dirty="0"/>
              <a:t>The  environments with which the volume has been shared are displayed in the </a:t>
            </a:r>
            <a:r>
              <a:rPr lang="en-US" sz="1200" b="1" dirty="0"/>
              <a:t>Shared Environments</a:t>
            </a:r>
            <a:r>
              <a:rPr lang="en-US" sz="1200" dirty="0"/>
              <a:t> column, corresponding to the volume.</a:t>
            </a:r>
            <a:endParaRPr lang="en-GB" sz="1200" dirty="0"/>
          </a:p>
          <a:p>
            <a:endParaRPr lang="en-GB" dirty="0"/>
          </a:p>
        </p:txBody>
      </p:sp>
      <p:pic>
        <p:nvPicPr>
          <p:cNvPr id="2" name="Picture 1">
            <a:extLst>
              <a:ext uri="{FF2B5EF4-FFF2-40B4-BE49-F238E27FC236}">
                <a16:creationId xmlns:a16="http://schemas.microsoft.com/office/drawing/2014/main" id="{6E337E8A-D694-4CC5-AD03-A78E6CCC691E}"/>
              </a:ext>
            </a:extLst>
          </p:cNvPr>
          <p:cNvPicPr>
            <a:picLocks noChangeAspect="1"/>
          </p:cNvPicPr>
          <p:nvPr/>
        </p:nvPicPr>
        <p:blipFill>
          <a:blip r:embed="rId3"/>
          <a:stretch>
            <a:fillRect/>
          </a:stretch>
        </p:blipFill>
        <p:spPr>
          <a:xfrm>
            <a:off x="1010093" y="2793433"/>
            <a:ext cx="7602279" cy="963533"/>
          </a:xfrm>
          <a:prstGeom prst="rect">
            <a:avLst/>
          </a:prstGeom>
          <a:ln w="19050">
            <a:solidFill>
              <a:schemeClr val="tx2">
                <a:lumMod val="75000"/>
                <a:lumOff val="25000"/>
              </a:schemeClr>
            </a:solidFill>
          </a:ln>
        </p:spPr>
      </p:pic>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Edit and share volumes (contd.)</a:t>
            </a:r>
            <a:endParaRPr lang="en-GB" sz="3600" dirty="0"/>
          </a:p>
        </p:txBody>
      </p:sp>
      <p:sp>
        <p:nvSpPr>
          <p:cNvPr id="10" name="Rectangle 9"/>
          <p:cNvSpPr/>
          <p:nvPr/>
        </p:nvSpPr>
        <p:spPr bwMode="auto">
          <a:xfrm>
            <a:off x="6428780" y="3310415"/>
            <a:ext cx="1045907" cy="34717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11" name="TextBox 10">
            <a:extLst>
              <a:ext uri="{FF2B5EF4-FFF2-40B4-BE49-F238E27FC236}">
                <a16:creationId xmlns:a16="http://schemas.microsoft.com/office/drawing/2014/main" id="{0394B59B-A1D6-4D7D-A98B-CF4EA88E3790}"/>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pic>
        <p:nvPicPr>
          <p:cNvPr id="9" name="Picture 8">
            <a:extLst>
              <a:ext uri="{FF2B5EF4-FFF2-40B4-BE49-F238E27FC236}">
                <a16:creationId xmlns:a16="http://schemas.microsoft.com/office/drawing/2014/main" id="{7C1A1F15-EE8E-4255-9077-5547D954C418}"/>
              </a:ext>
            </a:extLst>
          </p:cNvPr>
          <p:cNvPicPr>
            <a:picLocks noChangeAspect="1"/>
          </p:cNvPicPr>
          <p:nvPr/>
        </p:nvPicPr>
        <p:blipFill rotWithShape="1">
          <a:blip r:embed="rId5"/>
          <a:srcRect t="8139"/>
          <a:stretch/>
        </p:blipFill>
        <p:spPr>
          <a:xfrm>
            <a:off x="1067226" y="1704144"/>
            <a:ext cx="3588912" cy="484992"/>
          </a:xfrm>
          <a:prstGeom prst="rect">
            <a:avLst/>
          </a:prstGeom>
          <a:ln w="19050">
            <a:noFill/>
          </a:ln>
        </p:spPr>
      </p:pic>
    </p:spTree>
    <p:extLst>
      <p:ext uri="{BB962C8B-B14F-4D97-AF65-F5344CB8AC3E}">
        <p14:creationId xmlns:p14="http://schemas.microsoft.com/office/powerpoint/2010/main" val="1131302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0AE32D-E675-43C8-82FF-86A16454C37F}"/>
              </a:ext>
            </a:extLst>
          </p:cNvPr>
          <p:cNvSpPr>
            <a:spLocks noGrp="1"/>
          </p:cNvSpPr>
          <p:nvPr>
            <p:ph sz="quarter" idx="3"/>
          </p:nvPr>
        </p:nvSpPr>
        <p:spPr/>
        <p:txBody>
          <a:bodyPr/>
          <a:lstStyle/>
          <a:p>
            <a:pPr marL="228600" indent="-228600">
              <a:buFont typeface="+mj-lt"/>
              <a:buAutoNum type="arabicPeriod" startAt="3"/>
            </a:pPr>
            <a:r>
              <a:rPr lang="en-US" sz="1200" dirty="0"/>
              <a:t>In the </a:t>
            </a:r>
            <a:r>
              <a:rPr lang="en-US" sz="1200" b="1" dirty="0"/>
              <a:t>Add PVC </a:t>
            </a:r>
            <a:r>
              <a:rPr lang="en-US" sz="1200" dirty="0"/>
              <a:t>window, fill in the details and click </a:t>
            </a:r>
            <a:r>
              <a:rPr lang="en-US" sz="1200" b="1" dirty="0"/>
              <a:t>Submit Form</a:t>
            </a:r>
            <a:r>
              <a:rPr lang="en-US" sz="1200" dirty="0"/>
              <a:t>.</a:t>
            </a:r>
          </a:p>
          <a:p>
            <a:pPr marL="2625725" lvl="6" indent="-287338">
              <a:buFont typeface="Ericsson Hilda" panose="00000500000000000000" pitchFamily="2" charset="0"/>
              <a:buChar char="—"/>
            </a:pPr>
            <a:r>
              <a:rPr lang="en-US" sz="1200" dirty="0"/>
              <a:t>Enter a unique name for the PVC.</a:t>
            </a:r>
          </a:p>
          <a:p>
            <a:pPr marL="2625725" lvl="6" indent="-287338">
              <a:buFont typeface="Ericsson Hilda" panose="00000500000000000000" pitchFamily="2" charset="0"/>
              <a:buChar char="—"/>
            </a:pPr>
            <a:r>
              <a:rPr lang="en-US" sz="1200" dirty="0"/>
              <a:t>Select the MapR Volume whose storage capacity you want to use for the PVC.</a:t>
            </a:r>
          </a:p>
          <a:p>
            <a:pPr marL="2625725" lvl="6" indent="-287338">
              <a:buFont typeface="Ericsson Hilda" panose="00000500000000000000" pitchFamily="2" charset="0"/>
              <a:buChar char="—"/>
            </a:pPr>
            <a:r>
              <a:rPr lang="en-US" sz="1200" dirty="0"/>
              <a:t>Select your UnixId.</a:t>
            </a:r>
          </a:p>
          <a:p>
            <a:pPr marL="2625725" lvl="6" indent="-287338">
              <a:buFont typeface="Ericsson Hilda" panose="00000500000000000000" pitchFamily="2" charset="0"/>
              <a:buChar char="—"/>
            </a:pPr>
            <a:r>
              <a:rPr lang="en-US" sz="1200" dirty="0"/>
              <a:t>Enter your SIGNUM credentials.</a:t>
            </a:r>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519363" lvl="6">
              <a:buFont typeface="Ericsson Hilda" panose="00000500000000000000" pitchFamily="2" charset="0"/>
              <a:buChar char="–"/>
            </a:pPr>
            <a:endParaRPr lang="en-US" sz="1200" dirty="0"/>
          </a:p>
          <a:p>
            <a:pPr marL="2338388" lvl="6" indent="0">
              <a:buNone/>
            </a:pPr>
            <a:endParaRPr lang="en-US" sz="1200" dirty="0"/>
          </a:p>
          <a:p>
            <a:pPr marL="233363" lvl="6" indent="-233363">
              <a:buFont typeface="+mj-lt"/>
              <a:buAutoNum type="arabicPeriod" startAt="4"/>
            </a:pPr>
            <a:r>
              <a:rPr lang="en-US" sz="1200" dirty="0"/>
              <a:t>The PVC has been created successfully.</a:t>
            </a:r>
          </a:p>
          <a:p>
            <a:pPr marL="2414588" lvl="6" indent="-228600">
              <a:buFont typeface="+mj-lt"/>
              <a:buAutoNum type="arabicPeriod" startAt="3"/>
            </a:pPr>
            <a:endParaRPr lang="sv-SE" sz="1200" dirty="0"/>
          </a:p>
        </p:txBody>
      </p:sp>
      <p:sp>
        <p:nvSpPr>
          <p:cNvPr id="6" name="Content Placeholder 5">
            <a:extLst>
              <a:ext uri="{FF2B5EF4-FFF2-40B4-BE49-F238E27FC236}">
                <a16:creationId xmlns:a16="http://schemas.microsoft.com/office/drawing/2014/main" id="{32A46200-9635-4ABE-81AC-65768CE3487D}"/>
              </a:ext>
            </a:extLst>
          </p:cNvPr>
          <p:cNvSpPr>
            <a:spLocks noGrp="1"/>
          </p:cNvSpPr>
          <p:nvPr>
            <p:ph sz="half" idx="1"/>
          </p:nvPr>
        </p:nvSpPr>
        <p:spPr/>
        <p:txBody>
          <a:bodyPr/>
          <a:lstStyle/>
          <a:p>
            <a:pPr marL="228600" indent="-228600">
              <a:buFont typeface="+mj-lt"/>
              <a:buAutoNum type="arabicPeriod"/>
            </a:pPr>
            <a:r>
              <a:rPr lang="en-US" sz="1200" dirty="0"/>
              <a:t>On the </a:t>
            </a:r>
            <a:r>
              <a:rPr lang="en-US" sz="1200" b="1" dirty="0"/>
              <a:t>Environments</a:t>
            </a:r>
            <a:r>
              <a:rPr lang="en-US" sz="1200" dirty="0"/>
              <a:t> tab, identify the environment and click the namespace corresponding to which you want to add a new PVC.</a:t>
            </a:r>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r>
              <a:rPr lang="en-US" sz="1200" dirty="0"/>
              <a:t>Corresponding to the required namespace, in the </a:t>
            </a:r>
            <a:r>
              <a:rPr lang="en-US" sz="1200" b="1" dirty="0"/>
              <a:t>PVC</a:t>
            </a:r>
            <a:r>
              <a:rPr lang="en-US" sz="1200" dirty="0"/>
              <a:t> column, click </a:t>
            </a:r>
            <a:r>
              <a:rPr lang="en-US" sz="1200" b="1" dirty="0"/>
              <a:t>+ Add</a:t>
            </a:r>
            <a:r>
              <a:rPr lang="en-US" sz="1200" dirty="0"/>
              <a:t>.</a:t>
            </a:r>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0" indent="0">
              <a:buNone/>
            </a:pPr>
            <a:endParaRPr lang="en-US" sz="1200" dirty="0"/>
          </a:p>
          <a:p>
            <a:pPr marL="228600" indent="-228600">
              <a:buFont typeface="+mj-lt"/>
              <a:buAutoNum type="arabicPeriod"/>
            </a:pPr>
            <a:endParaRPr lang="en-US" sz="1200" dirty="0"/>
          </a:p>
          <a:p>
            <a:pPr marL="228600" indent="-228600">
              <a:buFont typeface="+mj-lt"/>
              <a:buAutoNum type="arabicPeriod"/>
            </a:pPr>
            <a:endParaRPr lang="en-US" sz="1200" dirty="0"/>
          </a:p>
          <a:p>
            <a:pPr marL="0" indent="0">
              <a:buNone/>
            </a:pPr>
            <a:r>
              <a:rPr lang="en-US" sz="1200" dirty="0"/>
              <a:t>	</a:t>
            </a:r>
            <a:endParaRPr lang="sv-SE" sz="1200" dirty="0"/>
          </a:p>
          <a:p>
            <a:pPr marL="0" indent="0">
              <a:buNone/>
            </a:pPr>
            <a:endParaRPr lang="sv-SE" sz="1400" dirty="0"/>
          </a:p>
        </p:txBody>
      </p:sp>
      <p:sp>
        <p:nvSpPr>
          <p:cNvPr id="4" name="Title 3">
            <a:extLst>
              <a:ext uri="{FF2B5EF4-FFF2-40B4-BE49-F238E27FC236}">
                <a16:creationId xmlns:a16="http://schemas.microsoft.com/office/drawing/2014/main" id="{DE45CA74-1F19-499F-B330-699F0F9E1DEC}"/>
              </a:ext>
            </a:extLst>
          </p:cNvPr>
          <p:cNvSpPr>
            <a:spLocks noGrp="1"/>
          </p:cNvSpPr>
          <p:nvPr>
            <p:ph type="title"/>
          </p:nvPr>
        </p:nvSpPr>
        <p:spPr/>
        <p:txBody>
          <a:bodyPr/>
          <a:lstStyle/>
          <a:p>
            <a:r>
              <a:rPr lang="en-US" sz="3600" dirty="0"/>
              <a:t>Add PVCs within a namespace</a:t>
            </a:r>
            <a:endParaRPr lang="sv-SE" sz="3600" dirty="0"/>
          </a:p>
        </p:txBody>
      </p:sp>
      <p:pic>
        <p:nvPicPr>
          <p:cNvPr id="9" name="Picture 8">
            <a:extLst>
              <a:ext uri="{FF2B5EF4-FFF2-40B4-BE49-F238E27FC236}">
                <a16:creationId xmlns:a16="http://schemas.microsoft.com/office/drawing/2014/main" id="{716BBE3C-8500-43E6-BD8C-CDE8958658B0}"/>
              </a:ext>
            </a:extLst>
          </p:cNvPr>
          <p:cNvPicPr>
            <a:picLocks noChangeAspect="1"/>
          </p:cNvPicPr>
          <p:nvPr/>
        </p:nvPicPr>
        <p:blipFill>
          <a:blip r:embed="rId3"/>
          <a:stretch>
            <a:fillRect/>
          </a:stretch>
        </p:blipFill>
        <p:spPr>
          <a:xfrm>
            <a:off x="784040" y="2318543"/>
            <a:ext cx="3628472" cy="1190061"/>
          </a:xfrm>
          <a:prstGeom prst="rect">
            <a:avLst/>
          </a:prstGeom>
          <a:ln w="19050">
            <a:solidFill>
              <a:schemeClr val="tx2">
                <a:lumMod val="75000"/>
                <a:lumOff val="25000"/>
              </a:schemeClr>
            </a:solidFill>
          </a:ln>
        </p:spPr>
      </p:pic>
      <p:pic>
        <p:nvPicPr>
          <p:cNvPr id="11" name="Picture 10">
            <a:extLst>
              <a:ext uri="{FF2B5EF4-FFF2-40B4-BE49-F238E27FC236}">
                <a16:creationId xmlns:a16="http://schemas.microsoft.com/office/drawing/2014/main" id="{D6AECCD9-36FD-4E6F-A90E-6AE237B52E89}"/>
              </a:ext>
            </a:extLst>
          </p:cNvPr>
          <p:cNvPicPr>
            <a:picLocks noChangeAspect="1"/>
          </p:cNvPicPr>
          <p:nvPr/>
        </p:nvPicPr>
        <p:blipFill>
          <a:blip r:embed="rId4"/>
          <a:stretch>
            <a:fillRect/>
          </a:stretch>
        </p:blipFill>
        <p:spPr>
          <a:xfrm>
            <a:off x="784040" y="3833039"/>
            <a:ext cx="4835304" cy="951612"/>
          </a:xfrm>
          <a:prstGeom prst="rect">
            <a:avLst/>
          </a:prstGeom>
          <a:ln w="19050">
            <a:solidFill>
              <a:schemeClr val="tx2">
                <a:lumMod val="75000"/>
                <a:lumOff val="25000"/>
              </a:schemeClr>
            </a:solidFill>
          </a:ln>
        </p:spPr>
      </p:pic>
      <p:pic>
        <p:nvPicPr>
          <p:cNvPr id="12" name="Picture 11">
            <a:extLst>
              <a:ext uri="{FF2B5EF4-FFF2-40B4-BE49-F238E27FC236}">
                <a16:creationId xmlns:a16="http://schemas.microsoft.com/office/drawing/2014/main" id="{6EC8711B-E8A2-4808-8702-64BDB6E0DB5C}"/>
              </a:ext>
            </a:extLst>
          </p:cNvPr>
          <p:cNvPicPr>
            <a:picLocks noChangeAspect="1"/>
          </p:cNvPicPr>
          <p:nvPr/>
        </p:nvPicPr>
        <p:blipFill>
          <a:blip r:embed="rId5"/>
          <a:stretch>
            <a:fillRect/>
          </a:stretch>
        </p:blipFill>
        <p:spPr>
          <a:xfrm>
            <a:off x="6563208" y="2129850"/>
            <a:ext cx="1921573" cy="2841925"/>
          </a:xfrm>
          <a:prstGeom prst="rect">
            <a:avLst/>
          </a:prstGeom>
          <a:ln w="19050">
            <a:solidFill>
              <a:schemeClr val="tx2">
                <a:lumMod val="75000"/>
                <a:lumOff val="25000"/>
              </a:schemeClr>
            </a:solidFill>
          </a:ln>
        </p:spPr>
      </p:pic>
      <p:sp>
        <p:nvSpPr>
          <p:cNvPr id="15" name="TextBox 14">
            <a:extLst>
              <a:ext uri="{FF2B5EF4-FFF2-40B4-BE49-F238E27FC236}">
                <a16:creationId xmlns:a16="http://schemas.microsoft.com/office/drawing/2014/main" id="{31342DA3-141B-47C5-8EA0-D414551CB6B1}"/>
              </a:ext>
            </a:extLst>
          </p:cNvPr>
          <p:cNvSpPr txBox="1"/>
          <p:nvPr/>
        </p:nvSpPr>
        <p:spPr bwMode="auto">
          <a:xfrm>
            <a:off x="479425" y="1256109"/>
            <a:ext cx="11233150" cy="646331"/>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400" dirty="0"/>
              <a:t>To enable Kubernetes pods directly store data or the application state in the PV, a persistent volume claim (PVC) is created at the management layer and is mounted at the path where the PV is mounted. To create a PVC for your namespace, perform the following steps.</a:t>
            </a:r>
          </a:p>
          <a:p>
            <a:pPr algn="l">
              <a:buClr>
                <a:schemeClr val="tx1"/>
              </a:buClr>
            </a:pPr>
            <a:endParaRPr lang="sv-SE" sz="1400" dirty="0"/>
          </a:p>
        </p:txBody>
      </p:sp>
      <p:pic>
        <p:nvPicPr>
          <p:cNvPr id="16" name="Picture 15">
            <a:extLst>
              <a:ext uri="{FF2B5EF4-FFF2-40B4-BE49-F238E27FC236}">
                <a16:creationId xmlns:a16="http://schemas.microsoft.com/office/drawing/2014/main" id="{69C71BB6-240D-4CEF-A9A5-D2566283A8E6}"/>
              </a:ext>
            </a:extLst>
          </p:cNvPr>
          <p:cNvPicPr>
            <a:picLocks noChangeAspect="1"/>
          </p:cNvPicPr>
          <p:nvPr/>
        </p:nvPicPr>
        <p:blipFill>
          <a:blip r:embed="rId6"/>
          <a:stretch>
            <a:fillRect/>
          </a:stretch>
        </p:blipFill>
        <p:spPr>
          <a:xfrm>
            <a:off x="6575125" y="5429224"/>
            <a:ext cx="3967204" cy="569721"/>
          </a:xfrm>
          <a:prstGeom prst="rect">
            <a:avLst/>
          </a:prstGeom>
          <a:ln w="19050">
            <a:noFill/>
          </a:ln>
        </p:spPr>
      </p:pic>
      <p:sp>
        <p:nvSpPr>
          <p:cNvPr id="17" name="TextBox 16">
            <a:extLst>
              <a:ext uri="{FF2B5EF4-FFF2-40B4-BE49-F238E27FC236}">
                <a16:creationId xmlns:a16="http://schemas.microsoft.com/office/drawing/2014/main" id="{4AE826F5-0AEF-4A78-982B-C326D2148965}"/>
              </a:ext>
            </a:extLst>
          </p:cNvPr>
          <p:cNvSpPr txBox="1"/>
          <p:nvPr/>
        </p:nvSpPr>
        <p:spPr bwMode="auto">
          <a:xfrm>
            <a:off x="479425" y="6144954"/>
            <a:ext cx="7282342" cy="184666"/>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0" rIns="72000" bIns="0" numCol="1" rtlCol="0" anchor="t" anchorCtr="0" compatLnSpc="1">
            <a:prstTxWarp prst="textNoShape">
              <a:avLst/>
            </a:prstTxWarp>
            <a:spAutoFit/>
          </a:bodyPr>
          <a:lstStyle/>
          <a:p>
            <a:r>
              <a:rPr lang="en-GB" sz="1200" dirty="0">
                <a:solidFill>
                  <a:schemeClr val="tx1"/>
                </a:solidFill>
              </a:rPr>
              <a:t>             To learn more about volumes, PVs and PVCs, refer to the slide </a:t>
            </a:r>
            <a:r>
              <a:rPr lang="en-GB" sz="1200" dirty="0">
                <a:solidFill>
                  <a:schemeClr val="tx1"/>
                </a:solidFill>
                <a:hlinkClick r:id="rId7" action="ppaction://hlinksldjump"/>
              </a:rPr>
              <a:t>Add volumes</a:t>
            </a:r>
            <a:r>
              <a:rPr lang="en-GB" sz="1200" dirty="0">
                <a:solidFill>
                  <a:schemeClr val="tx1"/>
                </a:solidFill>
              </a:rPr>
              <a:t>. </a:t>
            </a:r>
            <a:endParaRPr lang="en-GB" sz="800" dirty="0"/>
          </a:p>
        </p:txBody>
      </p:sp>
      <p:cxnSp>
        <p:nvCxnSpPr>
          <p:cNvPr id="25" name="Straight Connector 24">
            <a:extLst>
              <a:ext uri="{FF2B5EF4-FFF2-40B4-BE49-F238E27FC236}">
                <a16:creationId xmlns:a16="http://schemas.microsoft.com/office/drawing/2014/main" id="{6B829D22-C010-4A28-AF5E-7857BCBFD4D4}"/>
              </a:ext>
            </a:extLst>
          </p:cNvPr>
          <p:cNvCxnSpPr>
            <a:cxnSpLocks/>
          </p:cNvCxnSpPr>
          <p:nvPr/>
        </p:nvCxnSpPr>
        <p:spPr bwMode="auto">
          <a:xfrm>
            <a:off x="1658678" y="3040912"/>
            <a:ext cx="637954" cy="0"/>
          </a:xfrm>
          <a:prstGeom prst="line">
            <a:avLst/>
          </a:prstGeom>
          <a:solidFill>
            <a:schemeClr val="accent1"/>
          </a:solidFill>
          <a:ln w="19050" cap="flat" cmpd="sng" algn="ctr">
            <a:solidFill>
              <a:srgbClr val="FFFF00"/>
            </a:solidFill>
            <a:prstDash val="solid"/>
            <a:round/>
            <a:headEnd type="none" w="med" len="med"/>
            <a:tailEnd type="none"/>
          </a:ln>
          <a:effectLst/>
        </p:spPr>
      </p:cxnSp>
      <p:sp>
        <p:nvSpPr>
          <p:cNvPr id="28" name="Rectangle 27">
            <a:extLst>
              <a:ext uri="{FF2B5EF4-FFF2-40B4-BE49-F238E27FC236}">
                <a16:creationId xmlns:a16="http://schemas.microsoft.com/office/drawing/2014/main" id="{E67DC7F0-9B78-4006-8BC0-5E04C77F1E52}"/>
              </a:ext>
            </a:extLst>
          </p:cNvPr>
          <p:cNvSpPr/>
          <p:nvPr/>
        </p:nvSpPr>
        <p:spPr bwMode="auto">
          <a:xfrm>
            <a:off x="4006233" y="4485859"/>
            <a:ext cx="406279" cy="181834"/>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9" name="Rectangle 28">
            <a:extLst>
              <a:ext uri="{FF2B5EF4-FFF2-40B4-BE49-F238E27FC236}">
                <a16:creationId xmlns:a16="http://schemas.microsoft.com/office/drawing/2014/main" id="{78F4742E-F56D-4603-8EE7-9FC91037A390}"/>
              </a:ext>
            </a:extLst>
          </p:cNvPr>
          <p:cNvSpPr/>
          <p:nvPr/>
        </p:nvSpPr>
        <p:spPr bwMode="auto">
          <a:xfrm>
            <a:off x="6759093" y="4668025"/>
            <a:ext cx="614283" cy="171695"/>
          </a:xfrm>
          <a:prstGeom prst="rect">
            <a:avLst/>
          </a:prstGeom>
          <a:noFill/>
          <a:ln w="28575"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GB" sz="1400" dirty="0">
              <a:solidFill>
                <a:srgbClr val="FFFFFF"/>
              </a:solidFill>
            </a:endParaRPr>
          </a:p>
        </p:txBody>
      </p:sp>
      <p:sp>
        <p:nvSpPr>
          <p:cNvPr id="23" name="TextBox 22">
            <a:extLst>
              <a:ext uri="{FF2B5EF4-FFF2-40B4-BE49-F238E27FC236}">
                <a16:creationId xmlns:a16="http://schemas.microsoft.com/office/drawing/2014/main" id="{9B267762-CD1C-4905-AEA2-55ACE14A215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8" action="ppaction://hlinksldjump"/>
              </a:rPr>
              <a:t>Back to index</a:t>
            </a:r>
            <a:endParaRPr lang="en-GB" sz="900" dirty="0">
              <a:solidFill>
                <a:schemeClr val="tx1"/>
              </a:solidFill>
            </a:endParaRPr>
          </a:p>
        </p:txBody>
      </p:sp>
      <p:pic>
        <p:nvPicPr>
          <p:cNvPr id="24" name="Picture Placeholder 31">
            <a:extLst>
              <a:ext uri="{FF2B5EF4-FFF2-40B4-BE49-F238E27FC236}">
                <a16:creationId xmlns:a16="http://schemas.microsoft.com/office/drawing/2014/main" id="{C2443868-7D68-4A3C-906A-21720FE258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110" b="110"/>
          <a:stretch>
            <a:fillRect/>
          </a:stretch>
        </p:blipFill>
        <p:spPr>
          <a:xfrm>
            <a:off x="624513" y="6088547"/>
            <a:ext cx="276357" cy="276357"/>
          </a:xfrm>
          <a:prstGeom prst="rect">
            <a:avLst/>
          </a:prstGeom>
        </p:spPr>
      </p:pic>
    </p:spTree>
    <p:extLst>
      <p:ext uri="{BB962C8B-B14F-4D97-AF65-F5344CB8AC3E}">
        <p14:creationId xmlns:p14="http://schemas.microsoft.com/office/powerpoint/2010/main" val="2816391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user groups</a:t>
            </a:r>
            <a:endParaRPr lang="en-GB" sz="3600" dirty="0"/>
          </a:p>
        </p:txBody>
      </p:sp>
      <p:sp>
        <p:nvSpPr>
          <p:cNvPr id="11" name="Content Placeholder 10">
            <a:extLst>
              <a:ext uri="{FF2B5EF4-FFF2-40B4-BE49-F238E27FC236}">
                <a16:creationId xmlns:a16="http://schemas.microsoft.com/office/drawing/2014/main" id="{500F2B1A-AB11-4A07-B556-4190BA98EB6C}"/>
              </a:ext>
            </a:extLst>
          </p:cNvPr>
          <p:cNvSpPr>
            <a:spLocks noGrp="1"/>
          </p:cNvSpPr>
          <p:nvPr>
            <p:ph sz="quarter" idx="10"/>
          </p:nvPr>
        </p:nvSpPr>
        <p:spPr>
          <a:xfrm>
            <a:off x="479425" y="1265274"/>
            <a:ext cx="10939942" cy="4972013"/>
          </a:xfrm>
        </p:spPr>
        <p:txBody>
          <a:bodyPr/>
          <a:lstStyle/>
          <a:p>
            <a:pPr marL="0" lvl="0" indent="0">
              <a:buClr>
                <a:srgbClr val="181818"/>
              </a:buClr>
              <a:buNone/>
            </a:pPr>
            <a:r>
              <a:rPr lang="en-US" sz="1400" dirty="0">
                <a:solidFill>
                  <a:srgbClr val="181818"/>
                </a:solidFill>
              </a:rPr>
              <a:t>An NSC User Group is used to grant or restrict access to an environment’s resources such as namespaces, PVCs, and volumes associated with the environment.</a:t>
            </a:r>
          </a:p>
          <a:p>
            <a:pPr marL="0" lvl="0" indent="0">
              <a:buClr>
                <a:srgbClr val="181818"/>
              </a:buClr>
              <a:buNone/>
            </a:pPr>
            <a:endParaRPr lang="en-US" sz="1400" dirty="0">
              <a:solidFill>
                <a:srgbClr val="181818"/>
              </a:solidFill>
            </a:endParaRPr>
          </a:p>
          <a:p>
            <a:pPr marL="0" lvl="0" indent="0">
              <a:buClr>
                <a:srgbClr val="181818"/>
              </a:buClr>
              <a:buNone/>
            </a:pPr>
            <a:r>
              <a:rPr lang="en-US" sz="1400" dirty="0">
                <a:solidFill>
                  <a:srgbClr val="181818"/>
                </a:solidFill>
              </a:rPr>
              <a:t>An NSC User Group comprises team members who can belong to one of the two roles: Group Administrators and Users. Described at a high level, Group Administrators manage group-level resources, while Users consume resources. For example, Group Administrators can create environments, namespaces, volumes, Persistent Volume Claims (PVCs) and deployments. Users can also create deployments, but not volumes or namespaces. Users can only view or use volumes or namespaces created by Group Administrators.</a:t>
            </a:r>
          </a:p>
          <a:p>
            <a:pPr marL="0" lvl="0" indent="0">
              <a:buClr>
                <a:srgbClr val="181818"/>
              </a:buClr>
              <a:buNone/>
            </a:pPr>
            <a:endParaRPr lang="en-US" sz="1400" dirty="0">
              <a:solidFill>
                <a:srgbClr val="181818"/>
              </a:solidFill>
            </a:endParaRPr>
          </a:p>
          <a:p>
            <a:pPr marL="0" lvl="0" indent="0">
              <a:buClr>
                <a:srgbClr val="181818"/>
              </a:buClr>
              <a:buNone/>
            </a:pPr>
            <a:r>
              <a:rPr lang="en-US" sz="1400" dirty="0">
                <a:solidFill>
                  <a:srgbClr val="181818"/>
                </a:solidFill>
              </a:rPr>
              <a:t>To learn more about environments and namespaces, please refer to the slide </a:t>
            </a:r>
            <a:r>
              <a:rPr lang="en-US" sz="1400" dirty="0">
                <a:solidFill>
                  <a:srgbClr val="181818"/>
                </a:solidFill>
                <a:hlinkClick r:id="rId3" action="ppaction://hlinksldjump"/>
              </a:rPr>
              <a:t>Add Environments</a:t>
            </a:r>
            <a:r>
              <a:rPr lang="en-US" sz="1400" dirty="0">
                <a:solidFill>
                  <a:srgbClr val="181818"/>
                </a:solidFill>
              </a:rPr>
              <a:t>.</a:t>
            </a:r>
          </a:p>
          <a:p>
            <a:pPr marL="0" indent="0">
              <a:buNone/>
            </a:pPr>
            <a:endParaRPr lang="en-US" sz="1400" dirty="0"/>
          </a:p>
          <a:p>
            <a:pPr marL="0" indent="0">
              <a:buNone/>
            </a:pPr>
            <a:r>
              <a:rPr lang="en-US" sz="1400" dirty="0"/>
              <a:t>A project has one IDM role for Group Administrators, and multiple IDM roles for users — one per User Group. The registration methods for these roles are described below:</a:t>
            </a:r>
          </a:p>
          <a:p>
            <a:pPr lvl="2">
              <a:buFont typeface="Ericsson Hilda" panose="00000500000000000000" pitchFamily="2" charset="0"/>
              <a:buChar char="–"/>
            </a:pPr>
            <a:r>
              <a:rPr lang="en-US" sz="1400" dirty="0"/>
              <a:t>NSC registers the Group Administrator IDM role when a project is onboarded. </a:t>
            </a:r>
          </a:p>
          <a:p>
            <a:pPr lvl="2">
              <a:buFont typeface="Ericsson Hilda" panose="00000500000000000000" pitchFamily="2" charset="0"/>
              <a:buChar char="–"/>
            </a:pPr>
            <a:r>
              <a:rPr lang="en-US" sz="1400" dirty="0"/>
              <a:t>NSC registers the User IDM roles (AD group), when Group Administrators create User Groups in the NSC platform. </a:t>
            </a:r>
          </a:p>
          <a:p>
            <a:pPr marL="0" indent="0">
              <a:buNone/>
            </a:pPr>
            <a:endParaRPr lang="en-US" sz="1400" dirty="0"/>
          </a:p>
          <a:p>
            <a:pPr marL="0" indent="0">
              <a:buNone/>
            </a:pPr>
            <a:r>
              <a:rPr lang="en-US" sz="1400" dirty="0"/>
              <a:t>When a user logs into NSC, the user’s group and role are determined by the user’s registered IDM role. </a:t>
            </a:r>
            <a:endParaRPr lang="sv-SE" sz="1400" dirty="0"/>
          </a:p>
          <a:p>
            <a:pPr marL="0" indent="0">
              <a:buNone/>
            </a:pPr>
            <a:endParaRPr lang="sv-SE" sz="1400" dirty="0"/>
          </a:p>
          <a:p>
            <a:pPr marL="0" indent="0">
              <a:buNone/>
            </a:pPr>
            <a:r>
              <a:rPr lang="en-US" sz="1400" dirty="0"/>
              <a:t>The IDM role lifecycle and user-role association are managed by the project using the IDM portal. This implies that the projects determine the users and their roles for NSC access. </a:t>
            </a:r>
          </a:p>
          <a:p>
            <a:pPr marL="0" indent="0">
              <a:buNone/>
            </a:pPr>
            <a:endParaRPr lang="sv-SE" dirty="0"/>
          </a:p>
        </p:txBody>
      </p:sp>
      <p:sp>
        <p:nvSpPr>
          <p:cNvPr id="6" name="TextBox 5">
            <a:extLst>
              <a:ext uri="{FF2B5EF4-FFF2-40B4-BE49-F238E27FC236}">
                <a16:creationId xmlns:a16="http://schemas.microsoft.com/office/drawing/2014/main" id="{2DCDA5B9-12F0-44EE-864A-ABA71ACEF9E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34713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Section objectives</a:t>
            </a:r>
            <a:endParaRPr lang="en-GB" sz="3600" dirty="0"/>
          </a:p>
        </p:txBody>
      </p:sp>
      <p:sp>
        <p:nvSpPr>
          <p:cNvPr id="5" name="Content Placeholder 4"/>
          <p:cNvSpPr>
            <a:spLocks noGrp="1"/>
          </p:cNvSpPr>
          <p:nvPr>
            <p:ph sz="quarter" idx="10"/>
          </p:nvPr>
        </p:nvSpPr>
        <p:spPr>
          <a:xfrm>
            <a:off x="479425" y="1296537"/>
            <a:ext cx="11233150" cy="4940750"/>
          </a:xfrm>
        </p:spPr>
        <p:txBody>
          <a:bodyPr/>
          <a:lstStyle/>
          <a:p>
            <a:pPr marL="0" indent="0">
              <a:buNone/>
            </a:pPr>
            <a:r>
              <a:rPr lang="en-US" dirty="0"/>
              <a:t>This section is intended for all users (Users and Group Administrators) of the NSC platform to familiarize themselves with the fundamentals of the NSC platform.</a:t>
            </a:r>
          </a:p>
          <a:p>
            <a:pPr marL="0" indent="0">
              <a:buNone/>
            </a:pPr>
            <a:endParaRPr lang="en-US" dirty="0"/>
          </a:p>
          <a:p>
            <a:pPr marL="0" indent="0">
              <a:buNone/>
            </a:pPr>
            <a:r>
              <a:rPr lang="en-US" dirty="0"/>
              <a:t>At the end of this section, you will be able to: </a:t>
            </a:r>
          </a:p>
          <a:p>
            <a:pPr>
              <a:buFont typeface="Ericsson Hilda" panose="00000500000000000000" pitchFamily="2" charset="0"/>
              <a:buChar char="—"/>
            </a:pPr>
            <a:r>
              <a:rPr lang="en-US" dirty="0"/>
              <a:t>Explain the need for the NSC platform</a:t>
            </a:r>
          </a:p>
          <a:p>
            <a:pPr>
              <a:buFont typeface="Ericsson Hilda" panose="00000500000000000000" pitchFamily="2" charset="0"/>
              <a:buChar char="—"/>
            </a:pPr>
            <a:r>
              <a:rPr lang="en-US" dirty="0"/>
              <a:t>List the business objectives of the NSC platform</a:t>
            </a:r>
          </a:p>
          <a:p>
            <a:pPr>
              <a:buFont typeface="Ericsson Hilda" panose="00000500000000000000" pitchFamily="2" charset="0"/>
              <a:buChar char="—"/>
            </a:pPr>
            <a:r>
              <a:rPr lang="en-US" dirty="0"/>
              <a:t>Describe the key terms and activities related to NSC</a:t>
            </a:r>
          </a:p>
          <a:p>
            <a:pPr>
              <a:buFont typeface="Ericsson Hilda" panose="00000500000000000000" pitchFamily="2" charset="0"/>
              <a:buChar char="—"/>
            </a:pPr>
            <a:r>
              <a:rPr lang="en-US" dirty="0"/>
              <a:t>List the key offerings of the NSC platform</a:t>
            </a:r>
          </a:p>
          <a:p>
            <a:pPr>
              <a:buFont typeface="Ericsson Hilda" panose="00000500000000000000" pitchFamily="2" charset="0"/>
              <a:buChar char="—"/>
            </a:pPr>
            <a:r>
              <a:rPr lang="en-US" dirty="0"/>
              <a:t>List the key user roles in the NSC platform and describe their responsibilities</a:t>
            </a:r>
          </a:p>
          <a:p>
            <a:pPr>
              <a:buFont typeface="Ericsson Hilda" panose="00000500000000000000" pitchFamily="2" charset="0"/>
              <a:buChar char="—"/>
            </a:pPr>
            <a:r>
              <a:rPr lang="en-US" dirty="0"/>
              <a:t>Describe the key features in the NSC platform environment</a:t>
            </a:r>
          </a:p>
          <a:p>
            <a:pPr>
              <a:buFont typeface="Ericsson Hilda" panose="00000500000000000000" pitchFamily="2" charset="0"/>
              <a:buChar char="—"/>
            </a:pPr>
            <a:r>
              <a:rPr lang="en-US" dirty="0"/>
              <a:t>Explain the procedure to log on to the NSC platform</a:t>
            </a:r>
          </a:p>
          <a:p>
            <a:endParaRPr lang="en-US" dirty="0"/>
          </a:p>
          <a:p>
            <a:endParaRPr lang="en-US" dirty="0"/>
          </a:p>
          <a:p>
            <a:endParaRPr lang="en-US" dirty="0"/>
          </a:p>
          <a:p>
            <a:endParaRPr lang="en-US" dirty="0"/>
          </a:p>
          <a:p>
            <a:endParaRPr lang="en-GB" dirty="0"/>
          </a:p>
        </p:txBody>
      </p:sp>
      <p:sp>
        <p:nvSpPr>
          <p:cNvPr id="7" name="TextBox 6"/>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686755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D498F-F744-45CB-9092-F8BFC00C16B5}"/>
              </a:ext>
            </a:extLst>
          </p:cNvPr>
          <p:cNvSpPr>
            <a:spLocks noGrp="1"/>
          </p:cNvSpPr>
          <p:nvPr>
            <p:ph type="title"/>
          </p:nvPr>
        </p:nvSpPr>
        <p:spPr/>
        <p:txBody>
          <a:bodyPr/>
          <a:lstStyle/>
          <a:p>
            <a:r>
              <a:rPr lang="en-US" sz="3600" dirty="0"/>
              <a:t>Add user groups (contd.)</a:t>
            </a:r>
            <a:endParaRPr lang="sv-SE" sz="3600" dirty="0"/>
          </a:p>
        </p:txBody>
      </p:sp>
      <p:sp>
        <p:nvSpPr>
          <p:cNvPr id="6" name="Content Placeholder 5">
            <a:extLst>
              <a:ext uri="{FF2B5EF4-FFF2-40B4-BE49-F238E27FC236}">
                <a16:creationId xmlns:a16="http://schemas.microsoft.com/office/drawing/2014/main" id="{5D318500-3CC0-4ADB-84EE-8906AF4E6FD7}"/>
              </a:ext>
            </a:extLst>
          </p:cNvPr>
          <p:cNvSpPr>
            <a:spLocks noGrp="1"/>
          </p:cNvSpPr>
          <p:nvPr>
            <p:ph sz="quarter" idx="10"/>
          </p:nvPr>
        </p:nvSpPr>
        <p:spPr>
          <a:xfrm>
            <a:off x="479425" y="1313047"/>
            <a:ext cx="11003738" cy="5172807"/>
          </a:xfrm>
        </p:spPr>
        <p:txBody>
          <a:bodyPr/>
          <a:lstStyle/>
          <a:p>
            <a:pPr marL="0" indent="0">
              <a:buNone/>
            </a:pPr>
            <a:r>
              <a:rPr lang="en-US" sz="1400" dirty="0"/>
              <a:t>An NSC user can be part of one or more user groups. For example, if you are the project manager of your project, then you can create multiple IDM roles: Role A for administrators and Role X, Y, and Z for users. </a:t>
            </a:r>
            <a:endParaRPr lang="sv-SE"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To acquire an IDM role that is part of an AD group, please follow the steps B and C in the blog </a:t>
            </a:r>
            <a:r>
              <a:rPr lang="en-US" sz="1400" u="sng" dirty="0">
                <a:hlinkClick r:id="rId3"/>
              </a:rPr>
              <a:t>Onboarding NSC users</a:t>
            </a:r>
            <a:r>
              <a:rPr lang="en-US" sz="1400" dirty="0"/>
              <a:t>.</a:t>
            </a:r>
            <a:endParaRPr lang="sv-SE" sz="1400" dirty="0"/>
          </a:p>
          <a:p>
            <a:pPr marL="0" indent="0">
              <a:buNone/>
            </a:pPr>
            <a:endParaRPr lang="en-US" sz="1400" dirty="0"/>
          </a:p>
          <a:p>
            <a:pPr marL="0" indent="0">
              <a:buNone/>
            </a:pPr>
            <a:endParaRPr lang="sv-SE" dirty="0"/>
          </a:p>
        </p:txBody>
      </p:sp>
      <p:pic>
        <p:nvPicPr>
          <p:cNvPr id="9" name="Picture 8">
            <a:extLst>
              <a:ext uri="{FF2B5EF4-FFF2-40B4-BE49-F238E27FC236}">
                <a16:creationId xmlns:a16="http://schemas.microsoft.com/office/drawing/2014/main" id="{71DC38C8-6042-466D-9217-FD5CDF27BEE3}"/>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2755232" y="1935089"/>
            <a:ext cx="4804517" cy="1696410"/>
          </a:xfrm>
          <a:prstGeom prst="rect">
            <a:avLst/>
          </a:prstGeom>
          <a:noFill/>
          <a:ln>
            <a:noFill/>
          </a:ln>
        </p:spPr>
      </p:pic>
      <p:sp>
        <p:nvSpPr>
          <p:cNvPr id="10" name="TextBox 9">
            <a:extLst>
              <a:ext uri="{FF2B5EF4-FFF2-40B4-BE49-F238E27FC236}">
                <a16:creationId xmlns:a16="http://schemas.microsoft.com/office/drawing/2014/main" id="{3739B6A9-1911-4E89-B053-768517E6693F}"/>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3244426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B16D405-589F-4C81-A9FE-02B72C3D3982}"/>
              </a:ext>
            </a:extLst>
          </p:cNvPr>
          <p:cNvSpPr>
            <a:spLocks noGrp="1"/>
          </p:cNvSpPr>
          <p:nvPr>
            <p:ph sz="quarter" idx="11"/>
          </p:nvPr>
        </p:nvSpPr>
        <p:spPr>
          <a:xfrm>
            <a:off x="6096793" y="3508078"/>
            <a:ext cx="5290677" cy="2873671"/>
          </a:xfrm>
        </p:spPr>
        <p:txBody>
          <a:bodyPr/>
          <a:lstStyle/>
          <a:p>
            <a:pPr marL="0" lvl="0" indent="0">
              <a:buClr>
                <a:srgbClr val="181818"/>
              </a:buClr>
              <a:buNone/>
            </a:pPr>
            <a:r>
              <a:rPr lang="en-GB" sz="1400" dirty="0">
                <a:solidFill>
                  <a:srgbClr val="181818"/>
                </a:solidFill>
              </a:rPr>
              <a:t>An NSC Group can have one or more User Groups. User Groups are used to manage access to environments. </a:t>
            </a:r>
            <a:endParaRPr lang="sv-SE" sz="1400" dirty="0">
              <a:solidFill>
                <a:srgbClr val="181818"/>
              </a:solidFill>
            </a:endParaRPr>
          </a:p>
          <a:p>
            <a:pPr marL="0" lvl="0" indent="0">
              <a:buClr>
                <a:srgbClr val="181818"/>
              </a:buClr>
              <a:buNone/>
            </a:pPr>
            <a:r>
              <a:rPr lang="en-GB" sz="1400" dirty="0">
                <a:solidFill>
                  <a:srgbClr val="181818"/>
                </a:solidFill>
              </a:rPr>
              <a:t> </a:t>
            </a:r>
            <a:endParaRPr lang="sv-SE" sz="1400" dirty="0">
              <a:solidFill>
                <a:srgbClr val="181818"/>
              </a:solidFill>
            </a:endParaRPr>
          </a:p>
          <a:p>
            <a:pPr marL="0" lvl="0" indent="0">
              <a:buClr>
                <a:srgbClr val="181818"/>
              </a:buClr>
              <a:buNone/>
            </a:pPr>
            <a:r>
              <a:rPr lang="en-GB" sz="1400" dirty="0">
                <a:solidFill>
                  <a:srgbClr val="181818"/>
                </a:solidFill>
              </a:rPr>
              <a:t>A user belonging to a User Group can access the environment owned by the User Group. User Groups are managed using IDM roles. When a Group Administrator creates a new NSC User Group, an IDM role must be associated with it. NSC will register this role as the user role for all users in this NSC Group.  </a:t>
            </a:r>
            <a:endParaRPr lang="sv-SE" sz="1400" dirty="0">
              <a:solidFill>
                <a:srgbClr val="181818"/>
              </a:solidFill>
            </a:endParaRPr>
          </a:p>
          <a:p>
            <a:pPr marL="0" lvl="0" indent="0">
              <a:buClr>
                <a:srgbClr val="181818"/>
              </a:buClr>
              <a:buNone/>
            </a:pPr>
            <a:r>
              <a:rPr lang="en-GB" sz="1400" dirty="0">
                <a:solidFill>
                  <a:srgbClr val="181818"/>
                </a:solidFill>
              </a:rPr>
              <a:t> </a:t>
            </a:r>
            <a:endParaRPr lang="sv-SE" sz="1400" dirty="0">
              <a:solidFill>
                <a:srgbClr val="181818"/>
              </a:solidFill>
            </a:endParaRPr>
          </a:p>
          <a:p>
            <a:pPr marL="0" lvl="0" indent="0">
              <a:buClr>
                <a:srgbClr val="181818"/>
              </a:buClr>
              <a:buNone/>
            </a:pPr>
            <a:r>
              <a:rPr lang="en-GB" sz="1400" dirty="0">
                <a:solidFill>
                  <a:srgbClr val="181818"/>
                </a:solidFill>
              </a:rPr>
              <a:t>After a User Group is created, users who possess the IDM role associated with the User Group can log on to NSC as Users</a:t>
            </a:r>
            <a:r>
              <a:rPr lang="en-GB" sz="1400" b="1" dirty="0">
                <a:solidFill>
                  <a:srgbClr val="181818"/>
                </a:solidFill>
              </a:rPr>
              <a:t> </a:t>
            </a:r>
            <a:r>
              <a:rPr lang="en-GB" sz="1400" dirty="0">
                <a:solidFill>
                  <a:srgbClr val="181818"/>
                </a:solidFill>
              </a:rPr>
              <a:t>and access environments owned by the User Group. </a:t>
            </a:r>
            <a:endParaRPr lang="sv-SE" sz="1400" dirty="0">
              <a:solidFill>
                <a:srgbClr val="181818"/>
              </a:solidFill>
            </a:endParaRPr>
          </a:p>
          <a:p>
            <a:pPr marL="0" indent="0">
              <a:buNone/>
            </a:pPr>
            <a:endParaRPr lang="sv-SE" b="1" dirty="0"/>
          </a:p>
        </p:txBody>
      </p:sp>
      <p:sp>
        <p:nvSpPr>
          <p:cNvPr id="7" name="Content Placeholder 6">
            <a:extLst>
              <a:ext uri="{FF2B5EF4-FFF2-40B4-BE49-F238E27FC236}">
                <a16:creationId xmlns:a16="http://schemas.microsoft.com/office/drawing/2014/main" id="{ABDF21D0-C2C1-426D-87DD-B1D837B04BAA}"/>
              </a:ext>
            </a:extLst>
          </p:cNvPr>
          <p:cNvSpPr>
            <a:spLocks noGrp="1"/>
          </p:cNvSpPr>
          <p:nvPr>
            <p:ph sz="quarter" idx="12"/>
          </p:nvPr>
        </p:nvSpPr>
        <p:spPr>
          <a:xfrm>
            <a:off x="479424" y="3485858"/>
            <a:ext cx="5062114" cy="2087563"/>
          </a:xfrm>
        </p:spPr>
        <p:txBody>
          <a:bodyPr/>
          <a:lstStyle/>
          <a:p>
            <a:pPr marL="0" indent="0">
              <a:buNone/>
            </a:pPr>
            <a:r>
              <a:rPr lang="en-GB" sz="1400" dirty="0"/>
              <a:t>To onboard an NSC project, you need an Administrator IDM role. In the </a:t>
            </a:r>
            <a:r>
              <a:rPr lang="en-GB" sz="1400" u="sng" dirty="0">
                <a:hlinkClick r:id="rId3"/>
              </a:rPr>
              <a:t>My Support &amp; Services</a:t>
            </a:r>
            <a:r>
              <a:rPr lang="en-GB" sz="1400" dirty="0"/>
              <a:t> portal, when you request NSC access for our project group, you need to specify one or more SIGNUMs (with Administrator IDM role) as the Group Administrator(s). Then, NSC will register the specified SIGNUMs as the Group Administrator(s) for your project (NSC Group).  When the service request is completed, an NSC Group is created and the Group Administrator(s) are registered.</a:t>
            </a:r>
            <a:endParaRPr lang="sv-SE" sz="1400" dirty="0"/>
          </a:p>
          <a:p>
            <a:pPr marL="0" indent="0">
              <a:buNone/>
            </a:pPr>
            <a:r>
              <a:rPr lang="en-GB" sz="1400" dirty="0"/>
              <a:t> </a:t>
            </a:r>
            <a:endParaRPr lang="sv-SE" sz="1400" dirty="0"/>
          </a:p>
          <a:p>
            <a:pPr marL="0" indent="0">
              <a:buNone/>
            </a:pPr>
            <a:r>
              <a:rPr lang="en-GB" sz="1400" dirty="0"/>
              <a:t>After an NSC Group is created, users with the Administrator IDM role can log on to NSC as Group Administrators of this Group. </a:t>
            </a:r>
            <a:endParaRPr lang="sv-SE" sz="1400" dirty="0"/>
          </a:p>
          <a:p>
            <a:endParaRPr lang="sv-SE" dirty="0"/>
          </a:p>
        </p:txBody>
      </p:sp>
      <p:sp>
        <p:nvSpPr>
          <p:cNvPr id="2" name="Title 1">
            <a:extLst>
              <a:ext uri="{FF2B5EF4-FFF2-40B4-BE49-F238E27FC236}">
                <a16:creationId xmlns:a16="http://schemas.microsoft.com/office/drawing/2014/main" id="{6C78F0B7-C925-456C-9E92-90A5D2B6D91C}"/>
              </a:ext>
            </a:extLst>
          </p:cNvPr>
          <p:cNvSpPr>
            <a:spLocks noGrp="1"/>
          </p:cNvSpPr>
          <p:nvPr>
            <p:ph type="title"/>
          </p:nvPr>
        </p:nvSpPr>
        <p:spPr/>
        <p:txBody>
          <a:bodyPr/>
          <a:lstStyle/>
          <a:p>
            <a:r>
              <a:rPr lang="en-US" sz="3600" dirty="0"/>
              <a:t>Add user groups (contd.)</a:t>
            </a:r>
            <a:endParaRPr lang="sv-SE" sz="3600" dirty="0"/>
          </a:p>
        </p:txBody>
      </p:sp>
      <p:pic>
        <p:nvPicPr>
          <p:cNvPr id="8" name="Picture 7" descr="C:\Users\tcssepr\AppData\Local\Microsoft\Windows\Temporary Internet Files\Content.MSO\A9E5C476.tmp">
            <a:extLst>
              <a:ext uri="{FF2B5EF4-FFF2-40B4-BE49-F238E27FC236}">
                <a16:creationId xmlns:a16="http://schemas.microsoft.com/office/drawing/2014/main" id="{89314543-8044-4096-842C-72AB9A8D11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0454" y="1932633"/>
            <a:ext cx="4667250" cy="1200150"/>
          </a:xfrm>
          <a:prstGeom prst="rect">
            <a:avLst/>
          </a:prstGeom>
          <a:noFill/>
          <a:ln>
            <a:noFill/>
          </a:ln>
        </p:spPr>
      </p:pic>
      <p:pic>
        <p:nvPicPr>
          <p:cNvPr id="9" name="Picture 8">
            <a:extLst>
              <a:ext uri="{FF2B5EF4-FFF2-40B4-BE49-F238E27FC236}">
                <a16:creationId xmlns:a16="http://schemas.microsoft.com/office/drawing/2014/main" id="{F7F73DAD-2A10-493D-AF5F-943FEA468FEB}"/>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343096" y="1503214"/>
            <a:ext cx="4524375" cy="1530350"/>
          </a:xfrm>
          <a:prstGeom prst="rect">
            <a:avLst/>
          </a:prstGeom>
          <a:noFill/>
          <a:ln>
            <a:noFill/>
          </a:ln>
        </p:spPr>
      </p:pic>
      <p:sp>
        <p:nvSpPr>
          <p:cNvPr id="10" name="TextBox 9">
            <a:extLst>
              <a:ext uri="{FF2B5EF4-FFF2-40B4-BE49-F238E27FC236}">
                <a16:creationId xmlns:a16="http://schemas.microsoft.com/office/drawing/2014/main" id="{44635C6D-71DF-42CF-8D86-7E0524CC0799}"/>
              </a:ext>
            </a:extLst>
          </p:cNvPr>
          <p:cNvSpPr txBox="1"/>
          <p:nvPr/>
        </p:nvSpPr>
        <p:spPr bwMode="auto">
          <a:xfrm>
            <a:off x="479424" y="1284579"/>
            <a:ext cx="3080825" cy="246221"/>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GB" sz="1600" b="1" kern="1000" spc="-30" dirty="0">
                <a:solidFill>
                  <a:schemeClr val="accent3"/>
                </a:solidFill>
              </a:rPr>
              <a:t>Registering Group Administrators</a:t>
            </a:r>
            <a:endParaRPr lang="sv-SE" sz="900" dirty="0">
              <a:solidFill>
                <a:schemeClr val="accent3"/>
              </a:solidFill>
            </a:endParaRPr>
          </a:p>
        </p:txBody>
      </p:sp>
      <p:sp>
        <p:nvSpPr>
          <p:cNvPr id="11" name="TextBox 10">
            <a:extLst>
              <a:ext uri="{FF2B5EF4-FFF2-40B4-BE49-F238E27FC236}">
                <a16:creationId xmlns:a16="http://schemas.microsoft.com/office/drawing/2014/main" id="{1E980C01-E5A1-4DF2-9F6B-3EAEAC75B21D}"/>
              </a:ext>
            </a:extLst>
          </p:cNvPr>
          <p:cNvSpPr txBox="1"/>
          <p:nvPr/>
        </p:nvSpPr>
        <p:spPr bwMode="auto">
          <a:xfrm>
            <a:off x="6096000" y="1291337"/>
            <a:ext cx="2338314" cy="246221"/>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buClr>
                <a:schemeClr val="tx1"/>
              </a:buClr>
            </a:pPr>
            <a:r>
              <a:rPr lang="en-GB" sz="1600" b="1" dirty="0">
                <a:solidFill>
                  <a:schemeClr val="accent3"/>
                </a:solidFill>
              </a:rPr>
              <a:t>Registering User Groups</a:t>
            </a:r>
            <a:endParaRPr lang="sv-SE" sz="900" dirty="0">
              <a:solidFill>
                <a:schemeClr val="accent3"/>
              </a:solidFill>
            </a:endParaRPr>
          </a:p>
        </p:txBody>
      </p:sp>
      <p:sp>
        <p:nvSpPr>
          <p:cNvPr id="12" name="TextBox 11">
            <a:extLst>
              <a:ext uri="{FF2B5EF4-FFF2-40B4-BE49-F238E27FC236}">
                <a16:creationId xmlns:a16="http://schemas.microsoft.com/office/drawing/2014/main" id="{27803E29-C2FB-4434-A83D-FD872D9199D4}"/>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6"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647939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3"/>
          </p:nvPr>
        </p:nvSpPr>
        <p:spPr>
          <a:xfrm>
            <a:off x="6093709" y="1789050"/>
            <a:ext cx="5472112" cy="5108574"/>
          </a:xfrm>
        </p:spPr>
        <p:txBody>
          <a:bodyPr/>
          <a:lstStyle/>
          <a:p>
            <a:pPr marL="287338" indent="-287338">
              <a:buFont typeface="+mj-lt"/>
              <a:buAutoNum type="arabicPeriod" startAt="4"/>
            </a:pPr>
            <a:r>
              <a:rPr lang="en-US" sz="1200" dirty="0"/>
              <a:t>In the </a:t>
            </a:r>
            <a:r>
              <a:rPr lang="en-US" sz="1200" b="1" dirty="0"/>
              <a:t>Add User Group </a:t>
            </a:r>
            <a:r>
              <a:rPr lang="en-US" sz="1200" dirty="0"/>
              <a:t>window, fill in the details and click </a:t>
            </a:r>
            <a:r>
              <a:rPr lang="en-US" sz="1200" b="1" dirty="0"/>
              <a:t>Submit</a:t>
            </a:r>
            <a:r>
              <a:rPr lang="en-US" sz="1200" dirty="0"/>
              <a:t>. </a:t>
            </a:r>
          </a:p>
          <a:p>
            <a:pPr marL="3433763" lvl="8" indent="-333375">
              <a:buFont typeface="Ericsson Hilda" panose="00000500000000000000" pitchFamily="2" charset="0"/>
              <a:buChar char="—"/>
            </a:pPr>
            <a:r>
              <a:rPr lang="en-US" sz="1200" dirty="0"/>
              <a:t>Enter the AD group name that should be associated with the User Group.</a:t>
            </a:r>
          </a:p>
          <a:p>
            <a:pPr marL="3433763" lvl="8" indent="-333375">
              <a:buFont typeface="Ericsson Hilda" panose="00000500000000000000" pitchFamily="2" charset="0"/>
              <a:buChar char="—"/>
            </a:pPr>
            <a:r>
              <a:rPr lang="en-US" sz="1200" dirty="0"/>
              <a:t>Enter a description explaining the User Group’s purpose.</a:t>
            </a:r>
          </a:p>
          <a:p>
            <a:pPr marL="3433763" lvl="8" indent="-333375">
              <a:buFont typeface="Ericsson Hilda" panose="00000500000000000000" pitchFamily="2" charset="0"/>
              <a:buChar char="—"/>
            </a:pPr>
            <a:r>
              <a:rPr lang="en-US" sz="1200" dirty="0"/>
              <a:t>Enter the AD Group ID corresponding to the </a:t>
            </a:r>
            <a:r>
              <a:rPr lang="en-US" sz="1200" b="1" dirty="0"/>
              <a:t>User Group Name</a:t>
            </a:r>
            <a:r>
              <a:rPr lang="en-US" sz="1200" dirty="0"/>
              <a:t>. </a:t>
            </a:r>
          </a:p>
          <a:p>
            <a:pPr marL="3316288" lvl="8" indent="0">
              <a:buNone/>
            </a:pPr>
            <a:endParaRPr lang="en-US" sz="1200" dirty="0"/>
          </a:p>
          <a:p>
            <a:pPr marL="3316288" lvl="8" indent="0">
              <a:buNone/>
            </a:pPr>
            <a:endParaRPr lang="en-US" sz="1200" dirty="0"/>
          </a:p>
          <a:p>
            <a:pPr marL="3316288" lvl="8" indent="0">
              <a:buNone/>
            </a:pPr>
            <a:endParaRPr lang="en-US" sz="1200" dirty="0"/>
          </a:p>
          <a:p>
            <a:pPr marL="3316288" lvl="8" indent="0">
              <a:buNone/>
            </a:pPr>
            <a:endParaRPr lang="en-US" sz="1200" dirty="0"/>
          </a:p>
          <a:p>
            <a:pPr marL="3316288" lvl="8" indent="0">
              <a:buNone/>
            </a:pPr>
            <a:endParaRPr lang="en-US" sz="1200" dirty="0"/>
          </a:p>
          <a:p>
            <a:pPr marL="3316288" lvl="8" indent="0">
              <a:buNone/>
            </a:pPr>
            <a:endParaRPr lang="en-US" sz="1200" dirty="0"/>
          </a:p>
          <a:p>
            <a:pPr marL="3316288" lvl="8" indent="0">
              <a:buNone/>
            </a:pPr>
            <a:endParaRPr lang="en-US" sz="1200" dirty="0"/>
          </a:p>
          <a:p>
            <a:pPr marL="287338" indent="-287338">
              <a:buFont typeface="+mj-lt"/>
              <a:buAutoNum type="arabicPeriod" startAt="4"/>
            </a:pPr>
            <a:endParaRPr lang="en-US" sz="1200" dirty="0"/>
          </a:p>
          <a:p>
            <a:pPr marL="287338" indent="-287338">
              <a:buFont typeface="+mj-lt"/>
              <a:buAutoNum type="arabicPeriod" startAt="4"/>
            </a:pPr>
            <a:r>
              <a:rPr lang="en-US" sz="1200" dirty="0"/>
              <a:t>The new User Group has been added successfully.</a:t>
            </a:r>
          </a:p>
          <a:p>
            <a:pPr marL="0" indent="0">
              <a:buNone/>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US" sz="1200" dirty="0"/>
          </a:p>
          <a:p>
            <a:pPr marL="457200" indent="-457200">
              <a:buFont typeface="+mj-lt"/>
              <a:buAutoNum type="arabicPeriod" startAt="4"/>
            </a:pPr>
            <a:endParaRPr lang="en-GB" sz="1200" dirty="0"/>
          </a:p>
          <a:p>
            <a:pPr marL="0" indent="0">
              <a:buNone/>
            </a:pPr>
            <a:endParaRPr lang="en-GB" dirty="0"/>
          </a:p>
        </p:txBody>
      </p:sp>
      <p:sp>
        <p:nvSpPr>
          <p:cNvPr id="3" name="Content Placeholder 2"/>
          <p:cNvSpPr>
            <a:spLocks noGrp="1"/>
          </p:cNvSpPr>
          <p:nvPr>
            <p:ph sz="half" idx="1"/>
          </p:nvPr>
        </p:nvSpPr>
        <p:spPr>
          <a:xfrm>
            <a:off x="479425" y="1789050"/>
            <a:ext cx="5128161" cy="5108574"/>
          </a:xfrm>
        </p:spPr>
        <p:txBody>
          <a:bodyPr/>
          <a:lstStyle/>
          <a:p>
            <a:pPr marL="287338" indent="-287338">
              <a:buFont typeface="+mj-lt"/>
              <a:buAutoNum type="arabicPeriod"/>
            </a:pPr>
            <a:r>
              <a:rPr lang="en-US" sz="1200" dirty="0"/>
              <a:t>Log on to the NSC platform as a Group Administrator. </a:t>
            </a:r>
          </a:p>
          <a:p>
            <a:pPr marL="287338" indent="-287338">
              <a:buFont typeface="+mj-lt"/>
              <a:buAutoNum type="arabicPeriod"/>
            </a:pPr>
            <a:r>
              <a:rPr lang="en-US" sz="1200" dirty="0"/>
              <a:t>Navigate to the </a:t>
            </a:r>
            <a:r>
              <a:rPr lang="en-US" sz="1200" b="1" dirty="0"/>
              <a:t>User Groups </a:t>
            </a:r>
            <a:r>
              <a:rPr lang="en-US" sz="1200" dirty="0"/>
              <a:t>tab on the left menu.</a:t>
            </a:r>
          </a:p>
          <a:p>
            <a:pPr marL="287338" indent="-287338">
              <a:buFont typeface="+mj-lt"/>
              <a:buAutoNum type="arabicPeriod"/>
            </a:pPr>
            <a:r>
              <a:rPr lang="en-US" sz="1200" dirty="0"/>
              <a:t>Click </a:t>
            </a:r>
            <a:r>
              <a:rPr lang="en-US" sz="1200" b="1" dirty="0"/>
              <a:t>Add User Group</a:t>
            </a:r>
            <a:r>
              <a:rPr lang="en-US" sz="1200" dirty="0"/>
              <a:t>.</a:t>
            </a:r>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287338" indent="-287338">
              <a:buFont typeface="+mj-lt"/>
              <a:buAutoNum type="arabicPeriod"/>
            </a:pPr>
            <a:endParaRPr lang="en-US" sz="1200" dirty="0"/>
          </a:p>
          <a:p>
            <a:pPr marL="0" indent="0">
              <a:buNone/>
            </a:pPr>
            <a:r>
              <a:rPr lang="en-US" sz="1200" dirty="0"/>
              <a:t>	</a:t>
            </a:r>
          </a:p>
          <a:p>
            <a:pPr marL="0" indent="0">
              <a:buNone/>
            </a:pPr>
            <a:r>
              <a:rPr lang="en-US" sz="1200" dirty="0"/>
              <a:t>	</a:t>
            </a:r>
          </a:p>
          <a:p>
            <a:pPr marL="0" indent="0">
              <a:buNone/>
            </a:pPr>
            <a:endParaRPr lang="en-GB" dirty="0"/>
          </a:p>
        </p:txBody>
      </p:sp>
      <p:sp>
        <p:nvSpPr>
          <p:cNvPr id="4" name="Title 3"/>
          <p:cNvSpPr>
            <a:spLocks noGrp="1"/>
          </p:cNvSpPr>
          <p:nvPr>
            <p:ph type="title"/>
          </p:nvPr>
        </p:nvSpPr>
        <p:spPr>
          <a:xfrm>
            <a:off x="479425" y="476250"/>
            <a:ext cx="8353426" cy="652463"/>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Add user groups (contd.)</a:t>
            </a:r>
            <a:endParaRPr lang="en-GB" sz="3600" dirty="0"/>
          </a:p>
        </p:txBody>
      </p:sp>
      <p:sp>
        <p:nvSpPr>
          <p:cNvPr id="16" name="TextBox 15"/>
          <p:cNvSpPr txBox="1"/>
          <p:nvPr/>
        </p:nvSpPr>
        <p:spPr bwMode="auto">
          <a:xfrm>
            <a:off x="6262093" y="6156840"/>
            <a:ext cx="5370107" cy="184666"/>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72000" tIns="0" rIns="72000" bIns="0" numCol="1" rtlCol="0" anchor="t" anchorCtr="0" compatLnSpc="1">
            <a:prstTxWarp prst="textNoShape">
              <a:avLst/>
            </a:prstTxWarp>
            <a:spAutoFit/>
          </a:bodyPr>
          <a:lstStyle/>
          <a:p>
            <a:r>
              <a:rPr lang="en-GB" sz="1200" dirty="0">
                <a:solidFill>
                  <a:schemeClr val="tx1"/>
                </a:solidFill>
              </a:rPr>
              <a:t>             </a:t>
            </a:r>
            <a:endParaRPr lang="en-GB" sz="800" dirty="0"/>
          </a:p>
        </p:txBody>
      </p:sp>
      <p:sp>
        <p:nvSpPr>
          <p:cNvPr id="28" name="TextBox 27"/>
          <p:cNvSpPr txBox="1"/>
          <p:nvPr/>
        </p:nvSpPr>
        <p:spPr bwMode="auto">
          <a:xfrm>
            <a:off x="479425" y="1233007"/>
            <a:ext cx="11228569" cy="430887"/>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After you have registered User Groups in the IDM portal, the only activity left is to add an NSC User Group corresponding to the IDM User Group. </a:t>
            </a:r>
          </a:p>
          <a:p>
            <a:pPr algn="l">
              <a:buClr>
                <a:schemeClr val="tx1"/>
              </a:buClr>
            </a:pPr>
            <a:r>
              <a:rPr lang="en-US" sz="1400" dirty="0"/>
              <a:t>As a Group Administrator, you can add user groups by performing the following steps. </a:t>
            </a:r>
            <a:endParaRPr lang="en-GB" sz="1400" dirty="0"/>
          </a:p>
        </p:txBody>
      </p:sp>
      <p:pic>
        <p:nvPicPr>
          <p:cNvPr id="7" name="Picture 6">
            <a:extLst>
              <a:ext uri="{FF2B5EF4-FFF2-40B4-BE49-F238E27FC236}">
                <a16:creationId xmlns:a16="http://schemas.microsoft.com/office/drawing/2014/main" id="{38017697-DAFC-4B6C-8F26-1585EE8E79C6}"/>
              </a:ext>
            </a:extLst>
          </p:cNvPr>
          <p:cNvPicPr>
            <a:picLocks noChangeAspect="1"/>
          </p:cNvPicPr>
          <p:nvPr/>
        </p:nvPicPr>
        <p:blipFill rotWithShape="1">
          <a:blip r:embed="rId3"/>
          <a:srcRect t="8624"/>
          <a:stretch/>
        </p:blipFill>
        <p:spPr>
          <a:xfrm>
            <a:off x="861783" y="2564967"/>
            <a:ext cx="3708580" cy="2097554"/>
          </a:xfrm>
          <a:prstGeom prst="rect">
            <a:avLst/>
          </a:prstGeom>
          <a:ln w="19050">
            <a:solidFill>
              <a:schemeClr val="tx2">
                <a:lumMod val="75000"/>
                <a:lumOff val="25000"/>
              </a:schemeClr>
            </a:solidFill>
          </a:ln>
        </p:spPr>
      </p:pic>
      <p:pic>
        <p:nvPicPr>
          <p:cNvPr id="31" name="Picture 30">
            <a:extLst>
              <a:ext uri="{FF2B5EF4-FFF2-40B4-BE49-F238E27FC236}">
                <a16:creationId xmlns:a16="http://schemas.microsoft.com/office/drawing/2014/main" id="{7925B546-7A38-4EF8-B82F-C13F3348E5BE}"/>
              </a:ext>
            </a:extLst>
          </p:cNvPr>
          <p:cNvPicPr>
            <a:picLocks noChangeAspect="1"/>
          </p:cNvPicPr>
          <p:nvPr/>
        </p:nvPicPr>
        <p:blipFill>
          <a:blip r:embed="rId4"/>
          <a:stretch>
            <a:fillRect/>
          </a:stretch>
        </p:blipFill>
        <p:spPr>
          <a:xfrm>
            <a:off x="6505849" y="2087851"/>
            <a:ext cx="2527668" cy="2574670"/>
          </a:xfrm>
          <a:prstGeom prst="rect">
            <a:avLst/>
          </a:prstGeom>
          <a:ln w="19050">
            <a:solidFill>
              <a:schemeClr val="tx2">
                <a:lumMod val="75000"/>
                <a:lumOff val="25000"/>
              </a:schemeClr>
            </a:solidFill>
          </a:ln>
        </p:spPr>
      </p:pic>
      <p:pic>
        <p:nvPicPr>
          <p:cNvPr id="8" name="Picture 7">
            <a:extLst>
              <a:ext uri="{FF2B5EF4-FFF2-40B4-BE49-F238E27FC236}">
                <a16:creationId xmlns:a16="http://schemas.microsoft.com/office/drawing/2014/main" id="{9FDFD93B-6658-40EE-9A3D-76BF5D4FDE1F}"/>
              </a:ext>
            </a:extLst>
          </p:cNvPr>
          <p:cNvPicPr>
            <a:picLocks noChangeAspect="1"/>
          </p:cNvPicPr>
          <p:nvPr/>
        </p:nvPicPr>
        <p:blipFill rotWithShape="1">
          <a:blip r:embed="rId5"/>
          <a:srcRect t="7486" b="-1"/>
          <a:stretch/>
        </p:blipFill>
        <p:spPr>
          <a:xfrm>
            <a:off x="6464754" y="5728289"/>
            <a:ext cx="3605083" cy="501451"/>
          </a:xfrm>
          <a:prstGeom prst="rect">
            <a:avLst/>
          </a:prstGeom>
          <a:ln w="19050">
            <a:noFill/>
          </a:ln>
        </p:spPr>
      </p:pic>
      <p:sp>
        <p:nvSpPr>
          <p:cNvPr id="5" name="TextBox 4">
            <a:extLst>
              <a:ext uri="{FF2B5EF4-FFF2-40B4-BE49-F238E27FC236}">
                <a16:creationId xmlns:a16="http://schemas.microsoft.com/office/drawing/2014/main" id="{8D5F05B1-E205-4C98-A81F-3D282ADF8D87}"/>
              </a:ext>
            </a:extLst>
          </p:cNvPr>
          <p:cNvSpPr txBox="1"/>
          <p:nvPr/>
        </p:nvSpPr>
        <p:spPr bwMode="auto">
          <a:xfrm>
            <a:off x="9590567" y="3613744"/>
            <a:ext cx="2041633" cy="1661993"/>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kern="1000" spc="-30" dirty="0">
                <a:solidFill>
                  <a:srgbClr val="181818"/>
                </a:solidFill>
              </a:rPr>
              <a:t>           If you </a:t>
            </a:r>
          </a:p>
          <a:p>
            <a:pPr>
              <a:buClr>
                <a:schemeClr val="tx1"/>
              </a:buClr>
            </a:pPr>
            <a:r>
              <a:rPr lang="en-US" sz="1200" kern="1000" spc="-30" dirty="0">
                <a:solidFill>
                  <a:srgbClr val="181818"/>
                </a:solidFill>
              </a:rPr>
              <a:t>           </a:t>
            </a:r>
            <a:r>
              <a:rPr lang="en-US" sz="1200" kern="1000" spc="-30" dirty="0">
                <a:solidFill>
                  <a:srgbClr val="181818"/>
                </a:solidFill>
                <a:hlinkClick r:id="rId6" action="ppaction://hlinksldjump"/>
              </a:rPr>
              <a:t>create an environment </a:t>
            </a:r>
            <a:r>
              <a:rPr lang="en-US" sz="1200" kern="1000" spc="-30" dirty="0">
                <a:solidFill>
                  <a:srgbClr val="181818"/>
                </a:solidFill>
              </a:rPr>
              <a:t>associated with this User Group, then the members of this User Group will have access to the environments and the associated resources such as namespaces, PVCs, and the volumes</a:t>
            </a:r>
            <a:endParaRPr lang="sv-SE" sz="800" dirty="0"/>
          </a:p>
        </p:txBody>
      </p:sp>
      <p:pic>
        <p:nvPicPr>
          <p:cNvPr id="18" name="Picture Placeholder 31">
            <a:extLst>
              <a:ext uri="{FF2B5EF4-FFF2-40B4-BE49-F238E27FC236}">
                <a16:creationId xmlns:a16="http://schemas.microsoft.com/office/drawing/2014/main" id="{847DFC7C-66D2-47A5-BE7F-16F0501C18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t="110" b="110"/>
          <a:stretch>
            <a:fillRect/>
          </a:stretch>
        </p:blipFill>
        <p:spPr>
          <a:xfrm>
            <a:off x="9610434" y="3622157"/>
            <a:ext cx="276357" cy="276357"/>
          </a:xfrm>
          <a:prstGeom prst="rect">
            <a:avLst/>
          </a:prstGeom>
        </p:spPr>
      </p:pic>
      <p:sp>
        <p:nvSpPr>
          <p:cNvPr id="19" name="TextBox 18">
            <a:extLst>
              <a:ext uri="{FF2B5EF4-FFF2-40B4-BE49-F238E27FC236}">
                <a16:creationId xmlns:a16="http://schemas.microsoft.com/office/drawing/2014/main" id="{14A0C689-14B6-418D-88E2-644D13FCA228}"/>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9"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651956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FAQs</a:t>
            </a:r>
            <a:endParaRPr lang="en-GB" dirty="0"/>
          </a:p>
        </p:txBody>
      </p:sp>
    </p:spTree>
    <p:extLst>
      <p:ext uri="{BB962C8B-B14F-4D97-AF65-F5344CB8AC3E}">
        <p14:creationId xmlns:p14="http://schemas.microsoft.com/office/powerpoint/2010/main" val="1804155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Frequently asked questions</a:t>
            </a:r>
            <a:endParaRPr lang="en-GB" sz="3600" dirty="0"/>
          </a:p>
        </p:txBody>
      </p:sp>
      <p:sp>
        <p:nvSpPr>
          <p:cNvPr id="5" name="Content Placeholder 4"/>
          <p:cNvSpPr>
            <a:spLocks noGrp="1"/>
          </p:cNvSpPr>
          <p:nvPr>
            <p:ph sz="quarter" idx="10"/>
          </p:nvPr>
        </p:nvSpPr>
        <p:spPr>
          <a:xfrm>
            <a:off x="479425" y="1330324"/>
            <a:ext cx="11233150" cy="5184775"/>
          </a:xfrm>
        </p:spPr>
        <p:txBody>
          <a:bodyPr/>
          <a:lstStyle/>
          <a:p>
            <a:pPr marL="457200" indent="-457200">
              <a:buClr>
                <a:schemeClr val="accent5"/>
              </a:buClr>
              <a:buFont typeface="+mj-lt"/>
              <a:buAutoNum type="arabicPeriod"/>
            </a:pPr>
            <a:r>
              <a:rPr lang="en-GB" b="1" dirty="0">
                <a:solidFill>
                  <a:schemeClr val="accent5"/>
                </a:solidFill>
              </a:rPr>
              <a:t>Does NSC support Cloudera? </a:t>
            </a:r>
          </a:p>
          <a:p>
            <a:pPr marL="457200" indent="0">
              <a:buNone/>
            </a:pPr>
            <a:r>
              <a:rPr lang="en-US" dirty="0"/>
              <a:t>Cloudera does not support containers yet; however, it is working on a setup to separate compute and storage, using HDFS and S3 as the interfaces in-between. It is using VMs as an interim solution. Cloudera is expected to support container infrastructure from 2019.</a:t>
            </a:r>
          </a:p>
          <a:p>
            <a:pPr marL="457200" indent="0">
              <a:buNone/>
            </a:pPr>
            <a:endParaRPr lang="en-US" dirty="0"/>
          </a:p>
          <a:p>
            <a:pPr marL="457200" indent="-457200">
              <a:buClr>
                <a:schemeClr val="accent5"/>
              </a:buClr>
              <a:buFont typeface="+mj-lt"/>
              <a:buAutoNum type="arabicPeriod" startAt="2"/>
            </a:pPr>
            <a:r>
              <a:rPr lang="en-US" b="1" dirty="0">
                <a:solidFill>
                  <a:schemeClr val="accent5"/>
                </a:solidFill>
              </a:rPr>
              <a:t>Can we get demo access of the NSC platform? </a:t>
            </a:r>
          </a:p>
          <a:p>
            <a:pPr marL="457200" indent="0">
              <a:buNone/>
            </a:pPr>
            <a:r>
              <a:rPr lang="en-US" dirty="0"/>
              <a:t>No, there is no trial access to the NSC platform. You need to request for the service using the My Support portal. Please refer to the blog </a:t>
            </a:r>
            <a:r>
              <a:rPr lang="en-US" dirty="0">
                <a:hlinkClick r:id="rId3"/>
              </a:rPr>
              <a:t>Onboarding NSC users</a:t>
            </a:r>
            <a:r>
              <a:rPr lang="en-US" dirty="0"/>
              <a:t> to learn how to acquire NSC platform access.</a:t>
            </a:r>
            <a:endParaRPr lang="en-GB" dirty="0"/>
          </a:p>
          <a:p>
            <a:pPr marL="457200" indent="-457200">
              <a:buFont typeface="+mj-lt"/>
              <a:buAutoNum type="arabicPeriod" startAt="2"/>
            </a:pPr>
            <a:endParaRPr lang="en-GB" dirty="0"/>
          </a:p>
          <a:p>
            <a:pPr marL="457200" indent="-457200">
              <a:buClr>
                <a:schemeClr val="accent5"/>
              </a:buClr>
              <a:buFont typeface="+mj-lt"/>
              <a:buAutoNum type="arabicPeriod" startAt="3"/>
            </a:pPr>
            <a:r>
              <a:rPr lang="en-GB" b="1" dirty="0">
                <a:solidFill>
                  <a:schemeClr val="accent5"/>
                </a:solidFill>
              </a:rPr>
              <a:t>Does NSC support Hive</a:t>
            </a:r>
            <a:r>
              <a:rPr lang="en-US" b="1" dirty="0">
                <a:solidFill>
                  <a:schemeClr val="accent5"/>
                </a:solidFill>
              </a:rPr>
              <a:t>?</a:t>
            </a:r>
            <a:endParaRPr lang="en-GB" b="1" dirty="0">
              <a:solidFill>
                <a:schemeClr val="accent5"/>
              </a:solidFill>
            </a:endParaRPr>
          </a:p>
          <a:p>
            <a:pPr marL="457200" indent="0">
              <a:buNone/>
            </a:pPr>
            <a:r>
              <a:rPr lang="en-US" dirty="0"/>
              <a:t>NSC does not natively support framework like Hive, as these frameworks are dependent on data location. In NSC architecture, compute and data storage are handled independently</a:t>
            </a:r>
            <a:r>
              <a:rPr lang="en-GB" dirty="0"/>
              <a:t>. </a:t>
            </a:r>
            <a:r>
              <a:rPr lang="en-US" dirty="0"/>
              <a:t>However, MapR is coming up with a Kubernetes edition of their whole stack, including Hive, which will run on NSC from Q1, 2019 (tentative).</a:t>
            </a:r>
            <a:endParaRPr lang="en-GB" b="1" dirty="0"/>
          </a:p>
          <a:p>
            <a:pPr marL="457200" indent="-457200">
              <a:buFont typeface="+mj-lt"/>
              <a:buAutoNum type="arabicPeriod" startAt="3"/>
            </a:pPr>
            <a:endParaRPr lang="en-GB" dirty="0"/>
          </a:p>
        </p:txBody>
      </p:sp>
      <p:sp>
        <p:nvSpPr>
          <p:cNvPr id="8" name="TextBox 7">
            <a:extLst>
              <a:ext uri="{FF2B5EF4-FFF2-40B4-BE49-F238E27FC236}">
                <a16:creationId xmlns:a16="http://schemas.microsoft.com/office/drawing/2014/main" id="{96060792-7832-4221-AE08-858864099541}"/>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841573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Frequently asked questions (contd.)</a:t>
            </a:r>
            <a:endParaRPr lang="en-GB" sz="3600" dirty="0"/>
          </a:p>
        </p:txBody>
      </p:sp>
      <p:sp>
        <p:nvSpPr>
          <p:cNvPr id="3" name="Content Placeholder 2"/>
          <p:cNvSpPr>
            <a:spLocks noGrp="1"/>
          </p:cNvSpPr>
          <p:nvPr>
            <p:ph sz="quarter" idx="10"/>
          </p:nvPr>
        </p:nvSpPr>
        <p:spPr>
          <a:xfrm>
            <a:off x="479425" y="1239500"/>
            <a:ext cx="11233150" cy="5311202"/>
          </a:xfrm>
        </p:spPr>
        <p:txBody>
          <a:bodyPr/>
          <a:lstStyle/>
          <a:p>
            <a:pPr marL="457200" indent="-457200">
              <a:buClr>
                <a:schemeClr val="accent5"/>
              </a:buClr>
              <a:buFont typeface="+mj-lt"/>
              <a:buAutoNum type="arabicPeriod" startAt="4"/>
            </a:pPr>
            <a:r>
              <a:rPr lang="en-US" b="1" dirty="0">
                <a:solidFill>
                  <a:schemeClr val="accent5"/>
                </a:solidFill>
              </a:rPr>
              <a:t>Can a user create a group-specific Service?</a:t>
            </a:r>
          </a:p>
          <a:p>
            <a:pPr marL="465138" indent="0">
              <a:buNone/>
            </a:pPr>
            <a:r>
              <a:rPr lang="en-US" dirty="0"/>
              <a:t>No. We have two user roles who can access the NSC platform from a project group: User and Group Administrator. Users, who are the users of a project group, can deploy services and edit deployments that they made, whereas Group Administrators can add users to a project group, create services, and make deployments in addition to User activities.</a:t>
            </a:r>
          </a:p>
          <a:p>
            <a:pPr marL="0" indent="0">
              <a:buNone/>
            </a:pPr>
            <a:endParaRPr lang="en-US" dirty="0"/>
          </a:p>
          <a:p>
            <a:pPr marL="457200" indent="-457200">
              <a:buClr>
                <a:schemeClr val="accent5"/>
              </a:buClr>
              <a:buFont typeface="+mj-lt"/>
              <a:buAutoNum type="arabicPeriod" startAt="5"/>
            </a:pPr>
            <a:r>
              <a:rPr lang="en-US" b="1" dirty="0">
                <a:solidFill>
                  <a:schemeClr val="accent5"/>
                </a:solidFill>
              </a:rPr>
              <a:t>Can I run HDFS commands in the deployed pod?</a:t>
            </a:r>
          </a:p>
          <a:p>
            <a:pPr marL="465138" indent="0">
              <a:buNone/>
            </a:pPr>
            <a:r>
              <a:rPr lang="en-US" dirty="0"/>
              <a:t>Yes, MapR client tools are installed in the PACC container and hence, your can run the HDFS commands supported by MapR-FS. To understand the differences between HDFS and MapR-FS, refer the following link</a:t>
            </a:r>
          </a:p>
          <a:p>
            <a:pPr marL="465138" indent="0">
              <a:buNone/>
            </a:pPr>
            <a:r>
              <a:rPr lang="en-US" dirty="0">
                <a:hlinkClick r:id="rId3"/>
              </a:rPr>
              <a:t>https://mapr.com/blog/mapr-fs-vs-hdfs-5-minute-guide-understanding-their-differences-whiteboard-walkthrough/</a:t>
            </a:r>
            <a:r>
              <a:rPr lang="en-US" dirty="0"/>
              <a:t> </a:t>
            </a:r>
          </a:p>
          <a:p>
            <a:pPr marL="457200" indent="-457200">
              <a:buClr>
                <a:schemeClr val="accent5">
                  <a:lumMod val="75000"/>
                </a:schemeClr>
              </a:buClr>
              <a:buFont typeface="+mj-lt"/>
              <a:buAutoNum type="arabicPeriod" startAt="8"/>
            </a:pPr>
            <a:endParaRPr lang="en-GB" dirty="0">
              <a:solidFill>
                <a:schemeClr val="accent5">
                  <a:lumMod val="75000"/>
                </a:schemeClr>
              </a:solidFill>
            </a:endParaRPr>
          </a:p>
          <a:p>
            <a:pPr marL="457200" indent="-457200">
              <a:buClr>
                <a:schemeClr val="accent5"/>
              </a:buClr>
              <a:buFont typeface="+mj-lt"/>
              <a:buAutoNum type="arabicPeriod" startAt="6"/>
            </a:pPr>
            <a:r>
              <a:rPr lang="en-GB" b="1" dirty="0">
                <a:solidFill>
                  <a:schemeClr val="accent5"/>
                </a:solidFill>
              </a:rPr>
              <a:t>Is there a maximum or minimum limit for resources (CPU and RAM), while deploying a service?</a:t>
            </a:r>
          </a:p>
          <a:p>
            <a:pPr marL="465138" indent="0">
              <a:buClr>
                <a:schemeClr val="accent5">
                  <a:lumMod val="75000"/>
                </a:schemeClr>
              </a:buClr>
              <a:buNone/>
            </a:pPr>
            <a:r>
              <a:rPr lang="en-GB" dirty="0"/>
              <a:t>Each worker node deployment should have a minimum of 1 vCPU and 1GB RAM and can have a maximum of 6 vCPU and 54GB RAM. </a:t>
            </a:r>
          </a:p>
          <a:p>
            <a:pPr marL="0" indent="0">
              <a:buNone/>
            </a:pPr>
            <a:endParaRPr lang="en-US" dirty="0"/>
          </a:p>
          <a:p>
            <a:pPr marL="457200" indent="-457200">
              <a:buClr>
                <a:schemeClr val="accent5">
                  <a:lumMod val="75000"/>
                </a:schemeClr>
              </a:buClr>
              <a:buFont typeface="+mj-lt"/>
              <a:buAutoNum type="arabicPeriod" startAt="6"/>
            </a:pPr>
            <a:endParaRPr lang="en-GB" b="1" dirty="0">
              <a:solidFill>
                <a:schemeClr val="accent5">
                  <a:lumMod val="75000"/>
                </a:schemeClr>
              </a:solidFill>
            </a:endParaRPr>
          </a:p>
        </p:txBody>
      </p:sp>
      <p:sp>
        <p:nvSpPr>
          <p:cNvPr id="8" name="TextBox 7">
            <a:extLst>
              <a:ext uri="{FF2B5EF4-FFF2-40B4-BE49-F238E27FC236}">
                <a16:creationId xmlns:a16="http://schemas.microsoft.com/office/drawing/2014/main" id="{74D93DDB-10EE-4CE8-B9C0-5E877148B30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4"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820997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C0BC"/>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bg1"/>
                </a:solidFill>
              </a:rPr>
              <a:t>Glossary</a:t>
            </a:r>
            <a:endParaRPr lang="en-GB" dirty="0">
              <a:solidFill>
                <a:schemeClr val="bg1"/>
              </a:solidFill>
            </a:endParaRPr>
          </a:p>
        </p:txBody>
      </p:sp>
    </p:spTree>
    <p:extLst>
      <p:ext uri="{BB962C8B-B14F-4D97-AF65-F5344CB8AC3E}">
        <p14:creationId xmlns:p14="http://schemas.microsoft.com/office/powerpoint/2010/main" val="240050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Glossary</a:t>
            </a:r>
            <a:endParaRPr lang="en-GB" sz="3600"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397792617"/>
              </p:ext>
            </p:extLst>
          </p:nvPr>
        </p:nvGraphicFramePr>
        <p:xfrm>
          <a:off x="563650" y="1352794"/>
          <a:ext cx="11148926" cy="4596384"/>
        </p:xfrm>
        <a:graphic>
          <a:graphicData uri="http://schemas.openxmlformats.org/drawingml/2006/table">
            <a:tbl>
              <a:tblPr firstRow="1" bandRow="1">
                <a:tableStyleId>{5940675A-B579-460E-94D1-54222C63F5DA}</a:tableStyleId>
              </a:tblPr>
              <a:tblGrid>
                <a:gridCol w="2346065">
                  <a:extLst>
                    <a:ext uri="{9D8B030D-6E8A-4147-A177-3AD203B41FA5}">
                      <a16:colId xmlns:a16="http://schemas.microsoft.com/office/drawing/2014/main" val="20000"/>
                    </a:ext>
                  </a:extLst>
                </a:gridCol>
                <a:gridCol w="8802861">
                  <a:extLst>
                    <a:ext uri="{9D8B030D-6E8A-4147-A177-3AD203B41FA5}">
                      <a16:colId xmlns:a16="http://schemas.microsoft.com/office/drawing/2014/main" val="20001"/>
                    </a:ext>
                  </a:extLst>
                </a:gridCol>
              </a:tblGrid>
              <a:tr h="370840">
                <a:tc>
                  <a:txBody>
                    <a:bodyPr/>
                    <a:lstStyle/>
                    <a:p>
                      <a:pPr marL="0" marR="0" algn="ctr"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400" b="1" kern="1200" dirty="0">
                          <a:solidFill>
                            <a:schemeClr val="bg1"/>
                          </a:solidFill>
                          <a:effectLst/>
                        </a:rPr>
                        <a:t>Term</a:t>
                      </a:r>
                      <a:endParaRPr lang="en-GB" sz="1400" b="1" kern="1200" dirty="0">
                        <a:solidFill>
                          <a:schemeClr val="bg1"/>
                        </a:solidFill>
                        <a:effectLst/>
                        <a:latin typeface="+mn-lt"/>
                        <a:ea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marL="0" marR="0" algn="ctr"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400" b="1" kern="1200" dirty="0">
                          <a:solidFill>
                            <a:schemeClr val="bg1"/>
                          </a:solidFill>
                          <a:effectLst/>
                        </a:rPr>
                        <a:t>Definition</a:t>
                      </a:r>
                      <a:endParaRPr lang="en-GB" sz="1400" b="1" kern="1200" dirty="0">
                        <a:solidFill>
                          <a:schemeClr val="bg1"/>
                        </a:solidFill>
                        <a:effectLst/>
                        <a:latin typeface="+mn-lt"/>
                        <a:ea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10000"/>
                  </a:ext>
                </a:extLst>
              </a:tr>
              <a:tr h="370840">
                <a:tc>
                  <a:txBody>
                    <a:bodyPr/>
                    <a:lstStyle/>
                    <a:p>
                      <a:pPr marL="0" marR="0">
                        <a:lnSpc>
                          <a:spcPct val="107000"/>
                        </a:lnSpc>
                        <a:spcBef>
                          <a:spcPts val="600"/>
                        </a:spcBef>
                        <a:spcAft>
                          <a:spcPts val="600"/>
                        </a:spcAft>
                      </a:pPr>
                      <a:r>
                        <a:rPr lang="en-US" sz="1400" dirty="0">
                          <a:effectLst/>
                        </a:rPr>
                        <a:t>Analytics-as-a-Service</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model by which analytical computations are offered as a service over cloud</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1"/>
                  </a:ext>
                </a:extLst>
              </a:tr>
              <a:tr h="370840">
                <a:tc>
                  <a:txBody>
                    <a:bodyPr/>
                    <a:lstStyle/>
                    <a:p>
                      <a:pPr marL="0" marR="0">
                        <a:lnSpc>
                          <a:spcPct val="107000"/>
                        </a:lnSpc>
                        <a:spcBef>
                          <a:spcPts val="600"/>
                        </a:spcBef>
                        <a:spcAft>
                          <a:spcPts val="600"/>
                        </a:spcAft>
                      </a:pPr>
                      <a:r>
                        <a:rPr lang="en-US" sz="1400" kern="1200" dirty="0">
                          <a:effectLst/>
                        </a:rPr>
                        <a:t>Bare-metal cluster</a:t>
                      </a:r>
                      <a:endParaRPr lang="en-GB" sz="1400" kern="1200" dirty="0">
                        <a:solidFill>
                          <a:schemeClr val="tx1"/>
                        </a:solidFill>
                        <a:effectLst/>
                        <a:latin typeface="+mn-lt"/>
                        <a:ea typeface="Calibri" panose="020F0502020204030204" pitchFamily="34" charset="0"/>
                        <a:cs typeface="+mn-cs"/>
                      </a:endParaRPr>
                    </a:p>
                  </a:txBody>
                  <a:tcPr marL="68580" marR="68580" marT="0" marB="0"/>
                </a:tc>
                <a:tc>
                  <a:txBody>
                    <a:bodyPr/>
                    <a:lstStyle/>
                    <a:p>
                      <a:pPr marL="0" marR="0">
                        <a:lnSpc>
                          <a:spcPct val="107000"/>
                        </a:lnSpc>
                        <a:spcBef>
                          <a:spcPts val="600"/>
                        </a:spcBef>
                        <a:spcAft>
                          <a:spcPts val="600"/>
                        </a:spcAft>
                      </a:pPr>
                      <a:r>
                        <a:rPr lang="en-US" sz="1400" kern="1200" dirty="0">
                          <a:effectLst/>
                        </a:rPr>
                        <a:t>A computer server that supports only one tenant</a:t>
                      </a:r>
                      <a:endParaRPr lang="en-GB" sz="1400" kern="1200" dirty="0">
                        <a:solidFill>
                          <a:schemeClr val="tx1"/>
                        </a:solidFill>
                        <a:effectLst/>
                        <a:latin typeface="+mn-lt"/>
                        <a:ea typeface="Calibri" panose="020F0502020204030204" pitchFamily="34" charset="0"/>
                        <a:cs typeface="+mn-cs"/>
                      </a:endParaRPr>
                    </a:p>
                  </a:txBody>
                  <a:tcPr marL="68580" marR="68580" marT="0" marB="0"/>
                </a:tc>
                <a:extLst>
                  <a:ext uri="{0D108BD9-81ED-4DB2-BD59-A6C34878D82A}">
                    <a16:rowId xmlns:a16="http://schemas.microsoft.com/office/drawing/2014/main" val="10002"/>
                  </a:ext>
                </a:extLst>
              </a:tr>
              <a:tr h="370840">
                <a:tc>
                  <a:txBody>
                    <a:bodyPr/>
                    <a:lstStyle/>
                    <a:p>
                      <a:pPr marL="0" marR="0">
                        <a:lnSpc>
                          <a:spcPct val="107000"/>
                        </a:lnSpc>
                        <a:spcBef>
                          <a:spcPts val="600"/>
                        </a:spcBef>
                        <a:spcAft>
                          <a:spcPts val="600"/>
                        </a:spcAft>
                      </a:pPr>
                      <a:r>
                        <a:rPr lang="en-US" sz="1400" dirty="0">
                          <a:effectLst/>
                        </a:rPr>
                        <a:t>Cloud</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method of accessing computers, information technology (IT), and software applications through a network connection (WAN/Internet)</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3"/>
                  </a:ext>
                </a:extLst>
              </a:tr>
              <a:tr h="370840">
                <a:tc>
                  <a:txBody>
                    <a:bodyPr/>
                    <a:lstStyle/>
                    <a:p>
                      <a:pPr marL="0" marR="0">
                        <a:lnSpc>
                          <a:spcPct val="107000"/>
                        </a:lnSpc>
                        <a:spcBef>
                          <a:spcPts val="600"/>
                        </a:spcBef>
                        <a:spcAft>
                          <a:spcPts val="600"/>
                        </a:spcAft>
                      </a:pPr>
                      <a:r>
                        <a:rPr lang="en-US" sz="1400" dirty="0">
                          <a:effectLst/>
                        </a:rPr>
                        <a:t>Clustered File System</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file system that can be run on multiple servers but can be accessed and managed as one system</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4"/>
                  </a:ext>
                </a:extLst>
              </a:tr>
              <a:tr h="370840">
                <a:tc>
                  <a:txBody>
                    <a:bodyPr/>
                    <a:lstStyle/>
                    <a:p>
                      <a:pPr marL="0" marR="0">
                        <a:lnSpc>
                          <a:spcPct val="107000"/>
                        </a:lnSpc>
                        <a:spcBef>
                          <a:spcPts val="600"/>
                        </a:spcBef>
                        <a:spcAft>
                          <a:spcPts val="600"/>
                        </a:spcAft>
                      </a:pPr>
                      <a:r>
                        <a:rPr lang="en-US" sz="1400" dirty="0">
                          <a:effectLst/>
                        </a:rPr>
                        <a:t>Container</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An isolated user-space instance within a computer that acts as a computer, by itself</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5"/>
                  </a:ext>
                </a:extLst>
              </a:tr>
              <a:tr h="370840">
                <a:tc>
                  <a:txBody>
                    <a:bodyPr/>
                    <a:lstStyle/>
                    <a:p>
                      <a:pPr marL="0" marR="0">
                        <a:lnSpc>
                          <a:spcPct val="107000"/>
                        </a:lnSpc>
                        <a:spcBef>
                          <a:spcPts val="600"/>
                        </a:spcBef>
                        <a:spcAft>
                          <a:spcPts val="600"/>
                        </a:spcAft>
                      </a:pPr>
                      <a:r>
                        <a:rPr lang="en-US" sz="1400" dirty="0">
                          <a:effectLst/>
                        </a:rPr>
                        <a:t>Distributed File System</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file system that stores data on a server</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6"/>
                  </a:ext>
                </a:extLst>
              </a:tr>
              <a:tr h="370840">
                <a:tc>
                  <a:txBody>
                    <a:bodyPr/>
                    <a:lstStyle/>
                    <a:p>
                      <a:pPr marL="0" marR="0">
                        <a:lnSpc>
                          <a:spcPct val="107000"/>
                        </a:lnSpc>
                        <a:spcBef>
                          <a:spcPts val="600"/>
                        </a:spcBef>
                        <a:spcAft>
                          <a:spcPts val="600"/>
                        </a:spcAft>
                      </a:pPr>
                      <a:r>
                        <a:rPr lang="en-US" sz="1400" dirty="0">
                          <a:effectLst/>
                        </a:rPr>
                        <a:t>Docker</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program that is used to create application containers and for running code packaged in containers</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7"/>
                  </a:ext>
                </a:extLst>
              </a:tr>
              <a:tr h="370840">
                <a:tc>
                  <a:txBody>
                    <a:bodyPr/>
                    <a:lstStyle/>
                    <a:p>
                      <a:pPr marL="0" marR="0">
                        <a:lnSpc>
                          <a:spcPct val="107000"/>
                        </a:lnSpc>
                        <a:spcBef>
                          <a:spcPts val="600"/>
                        </a:spcBef>
                        <a:spcAft>
                          <a:spcPts val="600"/>
                        </a:spcAft>
                      </a:pPr>
                      <a:r>
                        <a:rPr lang="en-US" sz="1400" dirty="0">
                          <a:effectLst/>
                        </a:rPr>
                        <a:t>File System (FS)</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set of rules that defines how data is stored, accessed and managed on a storage system such as Hard Disk Drive (HDD)</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8"/>
                  </a:ext>
                </a:extLst>
              </a:tr>
              <a:tr h="370840">
                <a:tc>
                  <a:txBody>
                    <a:bodyPr/>
                    <a:lstStyle/>
                    <a:p>
                      <a:pPr marL="0" marR="0">
                        <a:lnSpc>
                          <a:spcPct val="107000"/>
                        </a:lnSpc>
                        <a:spcBef>
                          <a:spcPts val="600"/>
                        </a:spcBef>
                        <a:spcAft>
                          <a:spcPts val="600"/>
                        </a:spcAft>
                      </a:pPr>
                      <a:r>
                        <a:rPr lang="en-US" sz="1400" kern="1200" dirty="0">
                          <a:effectLst/>
                        </a:rPr>
                        <a:t>Kubectl</a:t>
                      </a:r>
                      <a:endParaRPr lang="en-GB" sz="1400" kern="1200" dirty="0">
                        <a:solidFill>
                          <a:schemeClr val="tx1"/>
                        </a:solidFill>
                        <a:effectLst/>
                        <a:latin typeface="+mn-lt"/>
                        <a:ea typeface="Calibri" panose="020F0502020204030204" pitchFamily="34" charset="0"/>
                        <a:cs typeface="+mn-cs"/>
                      </a:endParaRPr>
                    </a:p>
                  </a:txBody>
                  <a:tcPr marL="68580" marR="68580" marT="0" marB="0"/>
                </a:tc>
                <a:tc>
                  <a:txBody>
                    <a:bodyPr/>
                    <a:lstStyle/>
                    <a:p>
                      <a:pPr marL="0" marR="0" lvl="0" indent="0" algn="l" defTabSz="914400" rtl="0" eaLnBrk="1" fontAlgn="auto" latinLnBrk="0" hangingPunct="1">
                        <a:lnSpc>
                          <a:spcPct val="107000"/>
                        </a:lnSpc>
                        <a:spcBef>
                          <a:spcPts val="600"/>
                        </a:spcBef>
                        <a:spcAft>
                          <a:spcPts val="600"/>
                        </a:spcAft>
                        <a:buClrTx/>
                        <a:buSzTx/>
                        <a:buFontTx/>
                        <a:buNone/>
                        <a:tabLst/>
                        <a:defRPr/>
                      </a:pPr>
                      <a:r>
                        <a:rPr lang="en-US" sz="1400" kern="1200" dirty="0">
                          <a:effectLst/>
                        </a:rPr>
                        <a:t>A Command</a:t>
                      </a:r>
                      <a:r>
                        <a:rPr lang="en-US" sz="1400" kern="1200" baseline="0" dirty="0">
                          <a:effectLst/>
                        </a:rPr>
                        <a:t> Line Interface (</a:t>
                      </a:r>
                      <a:r>
                        <a:rPr lang="en-US" sz="1400" kern="1200" dirty="0">
                          <a:effectLst/>
                        </a:rPr>
                        <a:t>CLI) tool used to run commands and manage clusters in Kubernetes</a:t>
                      </a:r>
                      <a:endParaRPr lang="en-GB" sz="1400" kern="1200" dirty="0">
                        <a:solidFill>
                          <a:schemeClr val="tx1"/>
                        </a:solidFill>
                        <a:effectLst/>
                        <a:latin typeface="+mn-lt"/>
                        <a:ea typeface="Calibri" panose="020F0502020204030204" pitchFamily="34" charset="0"/>
                        <a:cs typeface="+mn-cs"/>
                      </a:endParaRPr>
                    </a:p>
                  </a:txBody>
                  <a:tcPr marL="68580" marR="68580" marT="0" marB="0"/>
                </a:tc>
                <a:extLst>
                  <a:ext uri="{0D108BD9-81ED-4DB2-BD59-A6C34878D82A}">
                    <a16:rowId xmlns:a16="http://schemas.microsoft.com/office/drawing/2014/main" val="10009"/>
                  </a:ext>
                </a:extLst>
              </a:tr>
              <a:tr h="370840">
                <a:tc>
                  <a:txBody>
                    <a:bodyPr/>
                    <a:lstStyle/>
                    <a:p>
                      <a:pPr marL="0" marR="0">
                        <a:lnSpc>
                          <a:spcPct val="107000"/>
                        </a:lnSpc>
                        <a:spcBef>
                          <a:spcPts val="600"/>
                        </a:spcBef>
                        <a:spcAft>
                          <a:spcPts val="600"/>
                        </a:spcAft>
                      </a:pPr>
                      <a:r>
                        <a:rPr lang="en-US" sz="1400" dirty="0">
                          <a:effectLst/>
                        </a:rPr>
                        <a:t>Kubernetes</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software system that is used for automatic deployment, scaling, and management of containerized applications</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10"/>
                  </a:ext>
                </a:extLst>
              </a:tr>
              <a:tr h="370840">
                <a:tc>
                  <a:txBody>
                    <a:bodyPr/>
                    <a:lstStyle/>
                    <a:p>
                      <a:pPr marL="0" marR="0">
                        <a:lnSpc>
                          <a:spcPct val="107000"/>
                        </a:lnSpc>
                        <a:spcBef>
                          <a:spcPts val="600"/>
                        </a:spcBef>
                        <a:spcAft>
                          <a:spcPts val="600"/>
                        </a:spcAft>
                      </a:pPr>
                      <a:r>
                        <a:rPr lang="en-US" sz="1400" dirty="0">
                          <a:effectLst/>
                        </a:rPr>
                        <a:t>MapR</a:t>
                      </a:r>
                      <a:endParaRPr lang="en-GB" sz="1400" dirty="0">
                        <a:solidFill>
                          <a:schemeClr val="tx1"/>
                        </a:solidFill>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dirty="0">
                          <a:effectLst/>
                        </a:rPr>
                        <a:t>A software that provides access to variety of data sources from a single computer cluster</a:t>
                      </a:r>
                      <a:endParaRPr lang="en-GB" sz="1400" dirty="0">
                        <a:solidFill>
                          <a:schemeClr val="tx1"/>
                        </a:solidFill>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11"/>
                  </a:ext>
                </a:extLst>
              </a:tr>
            </a:tbl>
          </a:graphicData>
        </a:graphic>
      </p:graphicFrame>
      <p:sp>
        <p:nvSpPr>
          <p:cNvPr id="9" name="TextBox 8">
            <a:extLst>
              <a:ext uri="{FF2B5EF4-FFF2-40B4-BE49-F238E27FC236}">
                <a16:creationId xmlns:a16="http://schemas.microsoft.com/office/drawing/2014/main" id="{8D7DFBF3-B49E-46F8-A051-1DF4CF23ED13}"/>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708927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Glossary</a:t>
            </a:r>
            <a:endParaRPr lang="en-GB" sz="3600"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915855844"/>
              </p:ext>
            </p:extLst>
          </p:nvPr>
        </p:nvGraphicFramePr>
        <p:xfrm>
          <a:off x="577516" y="1557338"/>
          <a:ext cx="11032958" cy="3703179"/>
        </p:xfrm>
        <a:graphic>
          <a:graphicData uri="http://schemas.openxmlformats.org/drawingml/2006/table">
            <a:tbl>
              <a:tblPr firstRow="1" bandRow="1">
                <a:tableStyleId>{5940675A-B579-460E-94D1-54222C63F5DA}</a:tableStyleId>
              </a:tblPr>
              <a:tblGrid>
                <a:gridCol w="2321662">
                  <a:extLst>
                    <a:ext uri="{9D8B030D-6E8A-4147-A177-3AD203B41FA5}">
                      <a16:colId xmlns:a16="http://schemas.microsoft.com/office/drawing/2014/main" val="20000"/>
                    </a:ext>
                  </a:extLst>
                </a:gridCol>
                <a:gridCol w="8711296">
                  <a:extLst>
                    <a:ext uri="{9D8B030D-6E8A-4147-A177-3AD203B41FA5}">
                      <a16:colId xmlns:a16="http://schemas.microsoft.com/office/drawing/2014/main" val="20001"/>
                    </a:ext>
                  </a:extLst>
                </a:gridCol>
              </a:tblGrid>
              <a:tr h="370840">
                <a:tc>
                  <a:txBody>
                    <a:bodyPr/>
                    <a:lstStyle/>
                    <a:p>
                      <a:pPr algn="ctr"/>
                      <a:r>
                        <a:rPr lang="en-US" sz="1400" b="1" dirty="0">
                          <a:solidFill>
                            <a:schemeClr val="bg1"/>
                          </a:solidFill>
                        </a:rPr>
                        <a:t>Term</a:t>
                      </a:r>
                      <a:endParaRPr lang="en-GB" sz="1400" b="1" dirty="0">
                        <a:solidFill>
                          <a:schemeClr val="bg1"/>
                        </a:solidFill>
                        <a:latin typeface="+mn-lt"/>
                      </a:endParaRPr>
                    </a:p>
                  </a:txBody>
                  <a:tcPr anchor="ctr">
                    <a:solidFill>
                      <a:schemeClr val="accent1"/>
                    </a:solidFill>
                  </a:tcPr>
                </a:tc>
                <a:tc>
                  <a:txBody>
                    <a:bodyPr/>
                    <a:lstStyle/>
                    <a:p>
                      <a:pPr algn="ctr"/>
                      <a:r>
                        <a:rPr lang="en-US" sz="1400" b="1" dirty="0">
                          <a:solidFill>
                            <a:schemeClr val="bg1"/>
                          </a:solidFill>
                        </a:rPr>
                        <a:t>Definition</a:t>
                      </a:r>
                      <a:endParaRPr lang="en-GB" sz="1400" b="1" dirty="0">
                        <a:solidFill>
                          <a:schemeClr val="bg1"/>
                        </a:solidFill>
                        <a:latin typeface="+mn-lt"/>
                      </a:endParaRPr>
                    </a:p>
                  </a:txBody>
                  <a:tcPr anchor="ctr">
                    <a:solidFill>
                      <a:schemeClr val="accent1"/>
                    </a:solidFill>
                  </a:tcPr>
                </a:tc>
                <a:extLst>
                  <a:ext uri="{0D108BD9-81ED-4DB2-BD59-A6C34878D82A}">
                    <a16:rowId xmlns:a16="http://schemas.microsoft.com/office/drawing/2014/main" val="10000"/>
                  </a:ext>
                </a:extLst>
              </a:tr>
              <a:tr h="600710">
                <a:tc>
                  <a:txBody>
                    <a:bodyPr/>
                    <a:lstStyle/>
                    <a:p>
                      <a:pPr marL="0" marR="0">
                        <a:lnSpc>
                          <a:spcPct val="107000"/>
                        </a:lnSpc>
                        <a:spcBef>
                          <a:spcPts val="600"/>
                        </a:spcBef>
                        <a:spcAft>
                          <a:spcPts val="600"/>
                        </a:spcAft>
                      </a:pPr>
                      <a:r>
                        <a:rPr lang="en-US" sz="1400" kern="1200" dirty="0">
                          <a:effectLst/>
                        </a:rPr>
                        <a:t>MapR Persistent Application Client Container (PACC)</a:t>
                      </a:r>
                      <a:endParaRPr lang="en-GB" sz="1400" kern="1200" dirty="0">
                        <a:solidFill>
                          <a:schemeClr val="tx1"/>
                        </a:solidFill>
                        <a:effectLst/>
                        <a:latin typeface="+mn-lt"/>
                        <a:ea typeface="Calibri" panose="020F0502020204030204" pitchFamily="34" charset="0"/>
                        <a:cs typeface="+mn-cs"/>
                      </a:endParaRPr>
                    </a:p>
                  </a:txBody>
                  <a:tcPr marL="68580" marR="68580" marT="0" marB="0"/>
                </a:tc>
                <a:tc>
                  <a:txBody>
                    <a:bodyPr/>
                    <a:lstStyle/>
                    <a:p>
                      <a:pPr marL="0" marR="0">
                        <a:lnSpc>
                          <a:spcPct val="107000"/>
                        </a:lnSpc>
                        <a:spcBef>
                          <a:spcPts val="600"/>
                        </a:spcBef>
                        <a:spcAft>
                          <a:spcPts val="600"/>
                        </a:spcAft>
                      </a:pPr>
                      <a:r>
                        <a:rPr lang="en-US" sz="1400" kern="1200" dirty="0">
                          <a:effectLst/>
                        </a:rPr>
                        <a:t>A component of MapR that supports containerization of existing and new applications by providing containers with persistent data access from anywhere</a:t>
                      </a:r>
                      <a:endParaRPr lang="en-GB" sz="1400" kern="1200" dirty="0">
                        <a:solidFill>
                          <a:schemeClr val="tx1"/>
                        </a:solidFill>
                        <a:effectLst/>
                        <a:latin typeface="+mn-lt"/>
                        <a:ea typeface="Calibri" panose="020F0502020204030204" pitchFamily="34" charset="0"/>
                        <a:cs typeface="+mn-cs"/>
                      </a:endParaRPr>
                    </a:p>
                  </a:txBody>
                  <a:tcPr marL="68580" marR="68580" marT="0" marB="0"/>
                </a:tc>
                <a:extLst>
                  <a:ext uri="{0D108BD9-81ED-4DB2-BD59-A6C34878D82A}">
                    <a16:rowId xmlns:a16="http://schemas.microsoft.com/office/drawing/2014/main" val="10001"/>
                  </a:ext>
                </a:extLst>
              </a:tr>
              <a:tr h="600075">
                <a:tc>
                  <a:txBody>
                    <a:bodyPr/>
                    <a:lstStyle/>
                    <a:p>
                      <a:pPr marL="0" marR="0">
                        <a:lnSpc>
                          <a:spcPct val="107000"/>
                        </a:lnSpc>
                        <a:spcBef>
                          <a:spcPts val="600"/>
                        </a:spcBef>
                        <a:spcAft>
                          <a:spcPts val="600"/>
                        </a:spcAft>
                      </a:pPr>
                      <a:r>
                        <a:rPr lang="en-US" sz="1400" dirty="0">
                          <a:effectLst/>
                        </a:rPr>
                        <a:t>Namespace</a:t>
                      </a:r>
                      <a:endParaRPr lang="en-GB" sz="1400" dirty="0">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kern="1200" dirty="0">
                          <a:effectLst/>
                        </a:rPr>
                        <a:t>A programming entity that is used to uniquely identify a set of names so that there is no ambiguity when two or more objects with the same name but different entities are mixed</a:t>
                      </a:r>
                      <a:endParaRPr lang="en-GB" sz="1400" dirty="0">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2"/>
                  </a:ext>
                </a:extLst>
              </a:tr>
              <a:tr h="370840">
                <a:tc>
                  <a:txBody>
                    <a:bodyPr/>
                    <a:lstStyle/>
                    <a:p>
                      <a:pPr marL="0" marR="0">
                        <a:lnSpc>
                          <a:spcPct val="107000"/>
                        </a:lnSpc>
                        <a:spcBef>
                          <a:spcPts val="600"/>
                        </a:spcBef>
                        <a:spcAft>
                          <a:spcPts val="600"/>
                        </a:spcAft>
                      </a:pPr>
                      <a:r>
                        <a:rPr lang="en-US" sz="1400" dirty="0">
                          <a:effectLst/>
                        </a:rPr>
                        <a:t>Node </a:t>
                      </a:r>
                      <a:endParaRPr lang="en-GB" sz="1400" dirty="0">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kern="1200" dirty="0">
                          <a:effectLst/>
                        </a:rPr>
                        <a:t>A point where networking devices connect or intersect in a network</a:t>
                      </a:r>
                      <a:endParaRPr lang="en-GB" sz="1400" dirty="0">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3"/>
                  </a:ext>
                </a:extLst>
              </a:tr>
              <a:tr h="467417">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Persistent Volume (PV)</a:t>
                      </a:r>
                    </a:p>
                  </a:txBody>
                  <a:tcPr marL="68580" marR="68580" marT="0" marB="0"/>
                </a:tc>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A folder in the compute layer to enable the application/service access data in a MapR volume, available in the data and storage layer.</a:t>
                      </a:r>
                    </a:p>
                  </a:txBody>
                  <a:tcPr marL="68580" marR="68580" marT="0" marB="0"/>
                </a:tc>
                <a:extLst>
                  <a:ext uri="{0D108BD9-81ED-4DB2-BD59-A6C34878D82A}">
                    <a16:rowId xmlns:a16="http://schemas.microsoft.com/office/drawing/2014/main" val="3999555770"/>
                  </a:ext>
                </a:extLst>
              </a:tr>
              <a:tr h="478465">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Persistent Volume Claim (PVC)</a:t>
                      </a:r>
                    </a:p>
                  </a:txBody>
                  <a:tcPr marL="68580" marR="68580" marT="0" marB="0"/>
                </a:tc>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A folder in the management layer to enable Kubernetes pods to store data or application status in a PV (available in the compute layer).</a:t>
                      </a:r>
                    </a:p>
                  </a:txBody>
                  <a:tcPr marL="68580" marR="68580" marT="0" marB="0"/>
                </a:tc>
                <a:extLst>
                  <a:ext uri="{0D108BD9-81ED-4DB2-BD59-A6C34878D82A}">
                    <a16:rowId xmlns:a16="http://schemas.microsoft.com/office/drawing/2014/main" val="2065878228"/>
                  </a:ext>
                </a:extLst>
              </a:tr>
              <a:tr h="370840">
                <a:tc>
                  <a:txBody>
                    <a:bodyPr/>
                    <a:lstStyle/>
                    <a:p>
                      <a:pPr marL="0" marR="0">
                        <a:lnSpc>
                          <a:spcPct val="107000"/>
                        </a:lnSpc>
                        <a:spcBef>
                          <a:spcPts val="600"/>
                        </a:spcBef>
                        <a:spcAft>
                          <a:spcPts val="600"/>
                        </a:spcAft>
                      </a:pPr>
                      <a:r>
                        <a:rPr lang="en-US" sz="1400" kern="1200" dirty="0">
                          <a:effectLst/>
                        </a:rPr>
                        <a:t>Throughput</a:t>
                      </a:r>
                      <a:endParaRPr lang="en-GB" sz="1400" dirty="0">
                        <a:effectLst/>
                        <a:latin typeface="+mn-lt"/>
                        <a:ea typeface="Calibri" panose="020F0502020204030204" pitchFamily="34" charset="0"/>
                      </a:endParaRPr>
                    </a:p>
                  </a:txBody>
                  <a:tcPr marL="68580" marR="68580" marT="0" marB="0"/>
                </a:tc>
                <a:tc>
                  <a:txBody>
                    <a:bodyPr/>
                    <a:lstStyle/>
                    <a:p>
                      <a:pPr marL="0" marR="0">
                        <a:lnSpc>
                          <a:spcPct val="107000"/>
                        </a:lnSpc>
                        <a:spcBef>
                          <a:spcPts val="600"/>
                        </a:spcBef>
                        <a:spcAft>
                          <a:spcPts val="600"/>
                        </a:spcAft>
                      </a:pPr>
                      <a:r>
                        <a:rPr lang="en-US" sz="1400" kern="1200" dirty="0">
                          <a:effectLst/>
                        </a:rPr>
                        <a:t>The amount of data processed by a computer within a given time</a:t>
                      </a:r>
                      <a:endParaRPr lang="en-GB" sz="1400" dirty="0">
                        <a:effectLst/>
                        <a:latin typeface="+mn-lt"/>
                        <a:ea typeface="Calibri" panose="020F0502020204030204" pitchFamily="34" charset="0"/>
                      </a:endParaRPr>
                    </a:p>
                  </a:txBody>
                  <a:tcPr marL="68580" marR="68580" marT="0" marB="0"/>
                </a:tc>
                <a:extLst>
                  <a:ext uri="{0D108BD9-81ED-4DB2-BD59-A6C34878D82A}">
                    <a16:rowId xmlns:a16="http://schemas.microsoft.com/office/drawing/2014/main" val="10004"/>
                  </a:ext>
                </a:extLst>
              </a:tr>
              <a:tr h="370840">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Windows Secure Copy (WinSCP)</a:t>
                      </a:r>
                    </a:p>
                  </a:txBody>
                  <a:tcPr marL="68580" marR="68580" marT="0" marB="0"/>
                </a:tc>
                <a:tc>
                  <a:txBody>
                    <a:bodyPr/>
                    <a:lstStyle/>
                    <a:p>
                      <a:pPr marL="0" marR="0">
                        <a:lnSpc>
                          <a:spcPct val="107000"/>
                        </a:lnSpc>
                        <a:spcBef>
                          <a:spcPts val="600"/>
                        </a:spcBef>
                        <a:spcAft>
                          <a:spcPts val="600"/>
                        </a:spcAft>
                      </a:pPr>
                      <a:r>
                        <a:rPr lang="en-GB" sz="1400" dirty="0">
                          <a:effectLst/>
                          <a:latin typeface="+mn-lt"/>
                          <a:ea typeface="Calibri" panose="020F0502020204030204" pitchFamily="34" charset="0"/>
                        </a:rPr>
                        <a:t>A free and open-source file transfer client for Windows operating system</a:t>
                      </a:r>
                    </a:p>
                  </a:txBody>
                  <a:tcPr marL="68580" marR="68580" marT="0" marB="0"/>
                </a:tc>
                <a:extLst>
                  <a:ext uri="{0D108BD9-81ED-4DB2-BD59-A6C34878D82A}">
                    <a16:rowId xmlns:a16="http://schemas.microsoft.com/office/drawing/2014/main" val="236449140"/>
                  </a:ext>
                </a:extLst>
              </a:tr>
            </a:tbl>
          </a:graphicData>
        </a:graphic>
      </p:graphicFrame>
      <p:sp>
        <p:nvSpPr>
          <p:cNvPr id="8" name="TextBox 7">
            <a:extLst>
              <a:ext uri="{FF2B5EF4-FFF2-40B4-BE49-F238E27FC236}">
                <a16:creationId xmlns:a16="http://schemas.microsoft.com/office/drawing/2014/main" id="{948DD3A1-6AB8-4EDE-90A2-524A2022D27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899286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Appendix</a:t>
            </a:r>
          </a:p>
        </p:txBody>
      </p:sp>
    </p:spTree>
    <p:extLst>
      <p:ext uri="{BB962C8B-B14F-4D97-AF65-F5344CB8AC3E}">
        <p14:creationId xmlns:p14="http://schemas.microsoft.com/office/powerpoint/2010/main" val="303585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2"/>
          </p:nvPr>
        </p:nvSpPr>
        <p:spPr/>
        <p:txBody>
          <a:bodyPr/>
          <a:lstStyle/>
          <a:p>
            <a:pPr marL="0" indent="0">
              <a:buNone/>
            </a:pPr>
            <a:r>
              <a:rPr lang="en-US" b="1" dirty="0">
                <a:solidFill>
                  <a:schemeClr val="accent1">
                    <a:lumMod val="75000"/>
                  </a:schemeClr>
                </a:solidFill>
              </a:rPr>
              <a:t>NSC as a solution</a:t>
            </a:r>
          </a:p>
          <a:p>
            <a:pPr marL="0" indent="0">
              <a:buNone/>
            </a:pPr>
            <a:r>
              <a:rPr lang="en-US" sz="1400" dirty="0"/>
              <a:t>NSC is a cloud-based managed environment for deploying containerized applications. It comes with a high performance general file-, block-, and object-storage infrastructure for distributed processing and data storage with centralized governance, Role-Based Access Control (RBAC) support, Single Sign-On (SSO) integration, multi-tenancy and a wide range of analytics and machine intelligence applications. </a:t>
            </a:r>
          </a:p>
          <a:p>
            <a:pPr marL="0" indent="0">
              <a:buNone/>
            </a:pPr>
            <a:endParaRPr lang="en-US" sz="1400" dirty="0"/>
          </a:p>
          <a:p>
            <a:pPr marL="0" indent="0">
              <a:buNone/>
            </a:pPr>
            <a:endParaRPr lang="en-GB" sz="1400" dirty="0"/>
          </a:p>
        </p:txBody>
      </p:sp>
      <p:sp>
        <p:nvSpPr>
          <p:cNvPr id="10" name="Content Placeholder 9"/>
          <p:cNvSpPr>
            <a:spLocks noGrp="1"/>
          </p:cNvSpPr>
          <p:nvPr>
            <p:ph sz="quarter" idx="11"/>
          </p:nvPr>
        </p:nvSpPr>
        <p:spPr/>
        <p:txBody>
          <a:bodyPr/>
          <a:lstStyle/>
          <a:p>
            <a:pPr marL="0" indent="0">
              <a:buNone/>
            </a:pPr>
            <a:r>
              <a:rPr lang="en-US" b="1" dirty="0">
                <a:solidFill>
                  <a:schemeClr val="accent1">
                    <a:lumMod val="75000"/>
                  </a:schemeClr>
                </a:solidFill>
              </a:rPr>
              <a:t>The Solution</a:t>
            </a:r>
          </a:p>
          <a:p>
            <a:pPr marL="0" indent="0">
              <a:buNone/>
            </a:pPr>
            <a:r>
              <a:rPr lang="en-US" sz="1400" dirty="0"/>
              <a:t>Therefore, a cloud-operating model of self-service and elasticity is compelling to many enterprises, not least for analytics and machine intelligence. Such a model could provide a flexible infrastructure to build and deploy data-intensive, cloud-native enterprise applications faster, by eliminating the complexity and slowness associated with managing servers, storage and networks for distributed applications, big data processing, databases and more. The advantages of such a model are operational efficiency, flexibility and agility, with performance comparable to bare-metal clusters. </a:t>
            </a:r>
            <a:endParaRPr lang="en-GB" sz="1400" dirty="0"/>
          </a:p>
          <a:p>
            <a:pPr marL="0" indent="0">
              <a:buNone/>
            </a:pPr>
            <a:endParaRPr lang="en-GB" dirty="0"/>
          </a:p>
        </p:txBody>
      </p:sp>
      <p:sp>
        <p:nvSpPr>
          <p:cNvPr id="8" name="Title 7"/>
          <p:cNvSpPr>
            <a:spLocks noGrp="1"/>
          </p:cNvSpPr>
          <p:nvPr>
            <p:ph type="title"/>
          </p:nvPr>
        </p:nvSpPr>
        <p:spPr>
          <a:xfrm>
            <a:off x="479424" y="476250"/>
            <a:ext cx="8353425" cy="757926"/>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Overview</a:t>
            </a:r>
            <a:endParaRPr lang="en-GB" sz="3600" dirty="0"/>
          </a:p>
        </p:txBody>
      </p:sp>
      <p:sp>
        <p:nvSpPr>
          <p:cNvPr id="12" name="Content Placeholder 11"/>
          <p:cNvSpPr>
            <a:spLocks noGrp="1"/>
          </p:cNvSpPr>
          <p:nvPr>
            <p:ph sz="quarter" idx="13"/>
          </p:nvPr>
        </p:nvSpPr>
        <p:spPr/>
        <p:txBody>
          <a:bodyPr/>
          <a:lstStyle/>
          <a:p>
            <a:pPr marL="0" lvl="1" indent="0">
              <a:buNone/>
            </a:pPr>
            <a:r>
              <a:rPr lang="en-US" b="1" dirty="0">
                <a:solidFill>
                  <a:schemeClr val="accent1">
                    <a:lumMod val="75000"/>
                  </a:schemeClr>
                </a:solidFill>
              </a:rPr>
              <a:t>The Need</a:t>
            </a:r>
          </a:p>
          <a:p>
            <a:pPr marL="0" lvl="1" indent="0">
              <a:buNone/>
            </a:pPr>
            <a:r>
              <a:rPr lang="en-US" sz="1400" dirty="0"/>
              <a:t>Traditionally, the models for on-premises deployment of analytics infrastructure has been single dedicated bare metal clusters                                          with direct-attached storage, aiming to serve many users and use-cases. However, as enterprises grow their on-premises analytics infrastructure, they often find themselves deploying multiple clusters, with multiple dedicated bare-metal clusters to support a wide variety of use-cases and new versions of new innovative frameworks. This very quickly becomes both complex and expensive. </a:t>
            </a:r>
            <a:endParaRPr lang="en-GB" sz="1400" dirty="0"/>
          </a:p>
          <a:p>
            <a:pPr marL="0" lvl="1" indent="0">
              <a:buNone/>
            </a:pPr>
            <a:endParaRPr lang="en-GB" dirty="0"/>
          </a:p>
        </p:txBody>
      </p:sp>
      <p:sp>
        <p:nvSpPr>
          <p:cNvPr id="2" name="Rectangle 1"/>
          <p:cNvSpPr/>
          <p:nvPr/>
        </p:nvSpPr>
        <p:spPr>
          <a:xfrm>
            <a:off x="1130712" y="5714066"/>
            <a:ext cx="10658474" cy="523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kern="1000" spc="-30" dirty="0"/>
              <a:t>On-demand access to analytical applications is made possible using containerization of applications. Docker is the software used to create containers and Kubernetes is the container management platform used to deploy containers automatically for applications. </a:t>
            </a:r>
            <a:endParaRPr lang="en-GB" sz="1400" kern="1000" spc="-30" dirty="0"/>
          </a:p>
        </p:txBody>
      </p:sp>
      <p:pic>
        <p:nvPicPr>
          <p:cNvPr id="16" name="Picture Placeholder 31">
            <a:extLst>
              <a:ext uri="{FF2B5EF4-FFF2-40B4-BE49-F238E27FC236}">
                <a16:creationId xmlns:a16="http://schemas.microsoft.com/office/drawing/2014/main" id="{ACB041A7-458B-410E-9845-2BC88B3587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110" b="110"/>
          <a:stretch>
            <a:fillRect/>
          </a:stretch>
        </p:blipFill>
        <p:spPr>
          <a:xfrm>
            <a:off x="642780" y="5817084"/>
            <a:ext cx="326713" cy="326713"/>
          </a:xfrm>
          <a:prstGeom prst="rect">
            <a:avLst/>
          </a:prstGeom>
        </p:spPr>
      </p:pic>
      <p:sp>
        <p:nvSpPr>
          <p:cNvPr id="17" name="TextBox 16">
            <a:extLst>
              <a:ext uri="{FF2B5EF4-FFF2-40B4-BE49-F238E27FC236}">
                <a16:creationId xmlns:a16="http://schemas.microsoft.com/office/drawing/2014/main" id="{FC0CB102-A57D-41C5-8E62-B9FA26B9A545}"/>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5"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668715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NSC generic service offerings</a:t>
            </a:r>
            <a:endParaRPr lang="en-GB" sz="3600" dirty="0"/>
          </a:p>
        </p:txBody>
      </p:sp>
      <p:sp>
        <p:nvSpPr>
          <p:cNvPr id="2" name="TextBox 1"/>
          <p:cNvSpPr txBox="1"/>
          <p:nvPr/>
        </p:nvSpPr>
        <p:spPr bwMode="auto">
          <a:xfrm>
            <a:off x="503486" y="1239084"/>
            <a:ext cx="10404625"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In the following table, the NSC Generic Service offerings with their descriptions have been grouped based on the framework category.</a:t>
            </a:r>
            <a:endParaRPr lang="en-GB" sz="800" dirty="0"/>
          </a:p>
        </p:txBody>
      </p:sp>
      <p:graphicFrame>
        <p:nvGraphicFramePr>
          <p:cNvPr id="6" name="Table 5"/>
          <p:cNvGraphicFramePr>
            <a:graphicFrameLocks noGrp="1"/>
          </p:cNvGraphicFramePr>
          <p:nvPr>
            <p:extLst>
              <p:ext uri="{D42A27DB-BD31-4B8C-83A1-F6EECF244321}">
                <p14:modId xmlns:p14="http://schemas.microsoft.com/office/powerpoint/2010/main" val="675335033"/>
              </p:ext>
            </p:extLst>
          </p:nvPr>
        </p:nvGraphicFramePr>
        <p:xfrm>
          <a:off x="577517" y="1557338"/>
          <a:ext cx="10704002" cy="4337111"/>
        </p:xfrm>
        <a:graphic>
          <a:graphicData uri="http://schemas.openxmlformats.org/drawingml/2006/table">
            <a:tbl>
              <a:tblPr firstRow="1" firstCol="1" bandRow="1">
                <a:tableStyleId>{5940675A-B579-460E-94D1-54222C63F5DA}</a:tableStyleId>
              </a:tblPr>
              <a:tblGrid>
                <a:gridCol w="1088367">
                  <a:extLst>
                    <a:ext uri="{9D8B030D-6E8A-4147-A177-3AD203B41FA5}">
                      <a16:colId xmlns:a16="http://schemas.microsoft.com/office/drawing/2014/main" val="20000"/>
                    </a:ext>
                  </a:extLst>
                </a:gridCol>
                <a:gridCol w="1885140">
                  <a:extLst>
                    <a:ext uri="{9D8B030D-6E8A-4147-A177-3AD203B41FA5}">
                      <a16:colId xmlns:a16="http://schemas.microsoft.com/office/drawing/2014/main" val="20001"/>
                    </a:ext>
                  </a:extLst>
                </a:gridCol>
                <a:gridCol w="1704847">
                  <a:extLst>
                    <a:ext uri="{9D8B030D-6E8A-4147-A177-3AD203B41FA5}">
                      <a16:colId xmlns:a16="http://schemas.microsoft.com/office/drawing/2014/main" val="20002"/>
                    </a:ext>
                  </a:extLst>
                </a:gridCol>
                <a:gridCol w="6025648">
                  <a:extLst>
                    <a:ext uri="{9D8B030D-6E8A-4147-A177-3AD203B41FA5}">
                      <a16:colId xmlns:a16="http://schemas.microsoft.com/office/drawing/2014/main" val="20003"/>
                    </a:ext>
                  </a:extLst>
                </a:gridCol>
              </a:tblGrid>
              <a:tr h="457200">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ea typeface="Times New Roman" panose="02020603050405020304" pitchFamily="18" charset="0"/>
                          <a:cs typeface="Times New Roman" panose="02020603050405020304" pitchFamily="18" charset="0"/>
                        </a:rPr>
                        <a:t>Framework Category</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rPr>
                        <a:t>Service Name</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ea typeface="Times New Roman" panose="02020603050405020304" pitchFamily="18" charset="0"/>
                          <a:cs typeface="Times New Roman" panose="02020603050405020304" pitchFamily="18" charset="0"/>
                        </a:rPr>
                        <a:t>Suggested Configuration</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rPr>
                        <a:t>Description</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extLst>
                  <a:ext uri="{0D108BD9-81ED-4DB2-BD59-A6C34878D82A}">
                    <a16:rowId xmlns:a16="http://schemas.microsoft.com/office/drawing/2014/main" val="10000"/>
                  </a:ext>
                </a:extLst>
              </a:tr>
              <a:tr h="234343">
                <a:tc rowSpan="8">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effectLst/>
                          <a:latin typeface="+mn-lt"/>
                        </a:rPr>
                        <a:t>Analytic</a:t>
                      </a:r>
                      <a:r>
                        <a:rPr lang="en-US" sz="1200" baseline="0" dirty="0">
                          <a:effectLst/>
                          <a:latin typeface="+mn-lt"/>
                        </a:rPr>
                        <a:t> Frameworks</a:t>
                      </a:r>
                      <a:endParaRPr lang="en-US" sz="1200" dirty="0">
                        <a:effectLst/>
                        <a:latin typeface="+mn-lt"/>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rPr>
                        <a:t>Sparkv [v 2.3.0] </a:t>
                      </a: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 unified analytics engine for large-scale data processing</a:t>
                      </a:r>
                    </a:p>
                  </a:txBody>
                  <a:tcPr marL="61009" marR="61009" marT="0" marB="0" anchor="ctr"/>
                </a:tc>
                <a:extLst>
                  <a:ext uri="{0D108BD9-81ED-4DB2-BD59-A6C34878D82A}">
                    <a16:rowId xmlns:a16="http://schemas.microsoft.com/office/drawing/2014/main" val="10001"/>
                  </a:ext>
                </a:extLst>
              </a:tr>
              <a:tr h="234343">
                <a:tc vMerge="1">
                  <a:txBody>
                    <a:bodyPr/>
                    <a:lstStyle/>
                    <a:p>
                      <a:endParaRPr lang="en-GB"/>
                    </a:p>
                  </a:txBody>
                  <a:tcP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rPr>
                        <a:t>Rsparklyr [v 3.5.1] </a:t>
                      </a:r>
                      <a:endParaRPr lang="en-GB" sz="1200" dirty="0">
                        <a:solidFill>
                          <a:schemeClr val="tx1"/>
                        </a:solidFill>
                        <a:effectLst/>
                        <a:latin typeface="+mn-lt"/>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mn-ea"/>
                          <a:cs typeface="+mn-cs"/>
                        </a:rPr>
                        <a:t>An</a:t>
                      </a:r>
                      <a:r>
                        <a:rPr lang="en-US" sz="1200" baseline="0" dirty="0">
                          <a:solidFill>
                            <a:schemeClr val="tx1"/>
                          </a:solidFill>
                          <a:effectLst/>
                          <a:latin typeface="+mn-lt"/>
                          <a:ea typeface="+mn-ea"/>
                          <a:cs typeface="+mn-cs"/>
                        </a:rPr>
                        <a:t> R package that lets you data in Spark while using familiar tools in R</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2"/>
                  </a:ext>
                </a:extLst>
              </a:tr>
              <a:tr h="433682">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effectLs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Apache Flink [v 1.4.2]</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effectLst/>
                          <a:latin typeface="+mn-lt"/>
                        </a:rPr>
                        <a:t>A stream processing framework for distributed, high-performing, and accurate data streaming applications</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3"/>
                  </a:ext>
                </a:extLst>
              </a:tr>
              <a:tr h="457200">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effectLs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Apache Kafka [v 1.1.0]</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dirty="0">
                          <a:effectLst/>
                          <a:latin typeface="+mn-lt"/>
                        </a:rPr>
                        <a:t>A distributed streaming platform that provides low-latency, high-throughput, fault-tolerant publish and subscribe pipelines and is able to process streams of events</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4"/>
                  </a:ext>
                </a:extLst>
              </a:tr>
              <a:tr h="234343">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Apache Drill [v</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1.13.0]</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 schema-free SQL query engine for Hadoop, NoSQL,</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and cloud storage</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5"/>
                  </a:ext>
                </a:extLst>
              </a:tr>
              <a:tr h="356034">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Elasticsearch [v 6.3.0] with Logstash and Kibana</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An open-source full-text</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search and analytics engine</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6"/>
                  </a:ext>
                </a:extLst>
              </a:tr>
              <a:tr h="356034">
                <a:tc vMerge="1">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endParaRPr lang="en-US" sz="1200" dirty="0">
                        <a:effectLst/>
                        <a:latin typeface="+mn-l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kern="1200" dirty="0">
                          <a:solidFill>
                            <a:schemeClr val="tx1"/>
                          </a:solidFill>
                          <a:effectLst/>
                          <a:latin typeface="+mn-lt"/>
                          <a:ea typeface="+mn-ea"/>
                          <a:cs typeface="+mn-cs"/>
                        </a:rPr>
                        <a:t>Tensorflow [v 1.6]</a:t>
                      </a: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An open-source machine learning framework used for numerical computation using data flow graphs</a:t>
                      </a:r>
                    </a:p>
                  </a:txBody>
                  <a:tcPr marL="61009" marR="61009" marT="0" marB="0" anchor="ctr"/>
                </a:tc>
                <a:extLst>
                  <a:ext uri="{0D108BD9-81ED-4DB2-BD59-A6C34878D82A}">
                    <a16:rowId xmlns:a16="http://schemas.microsoft.com/office/drawing/2014/main" val="10007"/>
                  </a:ext>
                </a:extLst>
              </a:tr>
              <a:tr h="356034">
                <a:tc vMerge="1">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endParaRPr lang="en-US" sz="1200" dirty="0">
                        <a:effectLst/>
                        <a:latin typeface="+mn-lt"/>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RStack</a:t>
                      </a:r>
                    </a:p>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Times New Roman" panose="02020603050405020304" pitchFamily="18" charset="0"/>
                          <a:cs typeface="Times New Roman" panose="02020603050405020304" pitchFamily="18" charset="0"/>
                        </a:rPr>
                        <a:t>(</a:t>
                      </a:r>
                      <a:r>
                        <a:rPr lang="en-US" sz="1200" kern="1200" dirty="0">
                          <a:solidFill>
                            <a:schemeClr val="tx1"/>
                          </a:solidFill>
                          <a:effectLst/>
                          <a:latin typeface="+mn-lt"/>
                          <a:ea typeface="+mn-ea"/>
                          <a:cs typeface="+mn-cs"/>
                        </a:rPr>
                        <a:t>Includes Rserver- 3.2.3 , Rstudio- 1.1,  RShiny -1.5, spark-2.3, Anaconda Jupyter( Anaconda 5.2 with Python 2.7))</a:t>
                      </a:r>
                      <a:endParaRPr lang="en-GB" sz="1200" kern="1200" dirty="0">
                        <a:solidFill>
                          <a:schemeClr val="tx1"/>
                        </a:solidFill>
                        <a:effectLst/>
                        <a:latin typeface="+mn-lt"/>
                        <a:ea typeface="+mn-ea"/>
                        <a:cs typeface="+mn-cs"/>
                      </a:endParaRPr>
                    </a:p>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0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2 CPU, 8GB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b="0" i="0" kern="1200" dirty="0">
                          <a:solidFill>
                            <a:schemeClr val="tx1"/>
                          </a:solidFill>
                          <a:effectLst/>
                          <a:latin typeface="+mn-lt"/>
                          <a:ea typeface="+mn-ea"/>
                          <a:cs typeface="+mn-cs"/>
                        </a:rPr>
                        <a:t>A group of packages (including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RStudio, RShiny along with Jupyter notebook with Anaconda and Spark) that provide Integrated Development Environment (IDE) for R, thereby enabling faster statistical analysis of data</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8"/>
                  </a:ext>
                </a:extLst>
              </a:tr>
            </a:tbl>
          </a:graphicData>
        </a:graphic>
      </p:graphicFrame>
      <p:sp>
        <p:nvSpPr>
          <p:cNvPr id="8" name="TextBox 7"/>
          <p:cNvSpPr txBox="1"/>
          <p:nvPr/>
        </p:nvSpPr>
        <p:spPr bwMode="auto">
          <a:xfrm>
            <a:off x="847590" y="5997259"/>
            <a:ext cx="929356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Configuration suggested for each service in the above table indicate the minimal requirements to run the service. Users may need to set the appropriate configuration for a service based on the service’s resource need.</a:t>
            </a:r>
            <a:endParaRPr lang="en-GB" sz="1200" dirty="0"/>
          </a:p>
        </p:txBody>
      </p:sp>
      <p:sp>
        <p:nvSpPr>
          <p:cNvPr id="10" name="TextBox 9">
            <a:extLst>
              <a:ext uri="{FF2B5EF4-FFF2-40B4-BE49-F238E27FC236}">
                <a16:creationId xmlns:a16="http://schemas.microsoft.com/office/drawing/2014/main" id="{F77D4D08-75C6-4982-BE57-9665972E2FF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9" name="Picture Placeholder 31">
            <a:extLst>
              <a:ext uri="{FF2B5EF4-FFF2-40B4-BE49-F238E27FC236}">
                <a16:creationId xmlns:a16="http://schemas.microsoft.com/office/drawing/2014/main" id="{C372F87C-9B94-4419-888B-12D3BBC4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577517" y="6019682"/>
            <a:ext cx="276357" cy="276357"/>
          </a:xfrm>
          <a:prstGeom prst="rect">
            <a:avLst/>
          </a:prstGeom>
        </p:spPr>
      </p:pic>
    </p:spTree>
    <p:extLst>
      <p:ext uri="{BB962C8B-B14F-4D97-AF65-F5344CB8AC3E}">
        <p14:creationId xmlns:p14="http://schemas.microsoft.com/office/powerpoint/2010/main" val="4248902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NSC generic service offerings (contd.)</a:t>
            </a:r>
            <a:endParaRPr lang="en-GB" sz="3600" dirty="0"/>
          </a:p>
        </p:txBody>
      </p:sp>
      <p:sp>
        <p:nvSpPr>
          <p:cNvPr id="2" name="TextBox 1"/>
          <p:cNvSpPr txBox="1"/>
          <p:nvPr/>
        </p:nvSpPr>
        <p:spPr bwMode="auto">
          <a:xfrm>
            <a:off x="503486" y="1239084"/>
            <a:ext cx="10404625"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In the following table, the NSC Generic Service offerings with their descriptions have been grouped based on the framework category.</a:t>
            </a:r>
            <a:endParaRPr lang="en-GB" sz="800" dirty="0"/>
          </a:p>
        </p:txBody>
      </p:sp>
      <p:graphicFrame>
        <p:nvGraphicFramePr>
          <p:cNvPr id="6" name="Table 5"/>
          <p:cNvGraphicFramePr>
            <a:graphicFrameLocks noGrp="1"/>
          </p:cNvGraphicFramePr>
          <p:nvPr>
            <p:extLst>
              <p:ext uri="{D42A27DB-BD31-4B8C-83A1-F6EECF244321}">
                <p14:modId xmlns:p14="http://schemas.microsoft.com/office/powerpoint/2010/main" val="908197075"/>
              </p:ext>
            </p:extLst>
          </p:nvPr>
        </p:nvGraphicFramePr>
        <p:xfrm>
          <a:off x="601579" y="1557338"/>
          <a:ext cx="10667909" cy="3468523"/>
        </p:xfrm>
        <a:graphic>
          <a:graphicData uri="http://schemas.openxmlformats.org/drawingml/2006/table">
            <a:tbl>
              <a:tblPr firstRow="1" firstCol="1" bandRow="1">
                <a:tableStyleId>{5940675A-B579-460E-94D1-54222C63F5DA}</a:tableStyleId>
              </a:tblPr>
              <a:tblGrid>
                <a:gridCol w="1084697">
                  <a:extLst>
                    <a:ext uri="{9D8B030D-6E8A-4147-A177-3AD203B41FA5}">
                      <a16:colId xmlns:a16="http://schemas.microsoft.com/office/drawing/2014/main" val="20000"/>
                    </a:ext>
                  </a:extLst>
                </a:gridCol>
                <a:gridCol w="1878783">
                  <a:extLst>
                    <a:ext uri="{9D8B030D-6E8A-4147-A177-3AD203B41FA5}">
                      <a16:colId xmlns:a16="http://schemas.microsoft.com/office/drawing/2014/main" val="20001"/>
                    </a:ext>
                  </a:extLst>
                </a:gridCol>
                <a:gridCol w="1699099">
                  <a:extLst>
                    <a:ext uri="{9D8B030D-6E8A-4147-A177-3AD203B41FA5}">
                      <a16:colId xmlns:a16="http://schemas.microsoft.com/office/drawing/2014/main" val="20002"/>
                    </a:ext>
                  </a:extLst>
                </a:gridCol>
                <a:gridCol w="6005330">
                  <a:extLst>
                    <a:ext uri="{9D8B030D-6E8A-4147-A177-3AD203B41FA5}">
                      <a16:colId xmlns:a16="http://schemas.microsoft.com/office/drawing/2014/main" val="20003"/>
                    </a:ext>
                  </a:extLst>
                </a:gridCol>
              </a:tblGrid>
              <a:tr h="457200">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ea typeface="Times New Roman" panose="02020603050405020304" pitchFamily="18" charset="0"/>
                          <a:cs typeface="Times New Roman" panose="02020603050405020304" pitchFamily="18" charset="0"/>
                        </a:rPr>
                        <a:t>Framework Category</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rPr>
                        <a:t>Service Name</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ea typeface="Times New Roman" panose="02020603050405020304" pitchFamily="18" charset="0"/>
                          <a:cs typeface="Times New Roman" panose="02020603050405020304" pitchFamily="18" charset="0"/>
                        </a:rPr>
                        <a:t>Suggested Configuration</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b="1" dirty="0">
                          <a:solidFill>
                            <a:schemeClr val="bg1"/>
                          </a:solidFill>
                          <a:effectLst/>
                          <a:latin typeface="+mn-lt"/>
                        </a:rPr>
                        <a:t>Description</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extLst>
                  <a:ext uri="{0D108BD9-81ED-4DB2-BD59-A6C34878D82A}">
                    <a16:rowId xmlns:a16="http://schemas.microsoft.com/office/drawing/2014/main" val="10000"/>
                  </a:ext>
                </a:extLst>
              </a:tr>
              <a:tr h="234343">
                <a:tc rowSpan="3">
                  <a:txBody>
                    <a:bodyPr/>
                    <a:lstStyle/>
                    <a:p>
                      <a:pPr marL="0" marR="0" lvl="0" indent="0" algn="ctr"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effectLst/>
                          <a:latin typeface="+mn-lt"/>
                        </a:rPr>
                        <a:t>Analytic</a:t>
                      </a:r>
                      <a:r>
                        <a:rPr lang="en-US" sz="1200" baseline="0" dirty="0">
                          <a:effectLst/>
                          <a:latin typeface="+mn-lt"/>
                        </a:rPr>
                        <a:t> Frameworks</a:t>
                      </a:r>
                      <a:endParaRPr lang="en-US" sz="1200" dirty="0">
                        <a:effectLst/>
                        <a:latin typeface="+mn-lt"/>
                      </a:endParaRPr>
                    </a:p>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200" dirty="0">
                        <a:solidFill>
                          <a:schemeClr val="tx1"/>
                        </a:solidFill>
                        <a:effectLst/>
                        <a:latin typeface="+mn-lt"/>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rPr>
                        <a:t>Apache Beam V 2.8 with Flink V 1.6.2</a:t>
                      </a: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Times New Roman" panose="02020603050405020304" pitchFamily="18" charset="0"/>
                          <a:cs typeface="Times New Roman" panose="02020603050405020304" pitchFamily="18" charset="0"/>
                        </a:rPr>
                        <a:t>2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kern="1200" dirty="0">
                          <a:solidFill>
                            <a:schemeClr val="tx1"/>
                          </a:solidFill>
                          <a:effectLst/>
                          <a:latin typeface="+mn-lt"/>
                          <a:ea typeface="+mn-ea"/>
                          <a:cs typeface="+mn-cs"/>
                        </a:rPr>
                        <a:t>A unified tool that will help you define dataflow pipelines to process data in batches and in streams</a:t>
                      </a:r>
                    </a:p>
                  </a:txBody>
                  <a:tcPr marL="61009" marR="61009" marT="0" marB="0" anchor="ctr"/>
                </a:tc>
                <a:extLst>
                  <a:ext uri="{0D108BD9-81ED-4DB2-BD59-A6C34878D82A}">
                    <a16:rowId xmlns:a16="http://schemas.microsoft.com/office/drawing/2014/main" val="3986569844"/>
                  </a:ext>
                </a:extLst>
              </a:tr>
              <a:tr h="234343">
                <a:tc vMerge="1">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200" dirty="0">
                        <a:solidFill>
                          <a:schemeClr val="tx1"/>
                        </a:solidFill>
                        <a:effectLst/>
                        <a:latin typeface="+mn-lt"/>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dirty="0">
                          <a:solidFill>
                            <a:schemeClr val="tx1"/>
                          </a:solidFill>
                          <a:effectLst/>
                          <a:latin typeface="+mn-lt"/>
                        </a:rPr>
                        <a:t>Apache NiFi V 1.8.0</a:t>
                      </a: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Times New Roman" panose="02020603050405020304" pitchFamily="18" charset="0"/>
                          <a:cs typeface="Times New Roman" panose="02020603050405020304" pitchFamily="18" charset="0"/>
                        </a:rPr>
                        <a:t>2 CPU, 4GB RAM</a:t>
                      </a: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kern="1200" dirty="0">
                          <a:solidFill>
                            <a:schemeClr val="tx1"/>
                          </a:solidFill>
                          <a:effectLst/>
                          <a:latin typeface="+mn-lt"/>
                          <a:ea typeface="+mn-ea"/>
                          <a:cs typeface="+mn-cs"/>
                        </a:rPr>
                        <a:t>A software product that automates the flow of data between systems</a:t>
                      </a:r>
                      <a:endParaRPr lang="en-GB" sz="1200" kern="1200" dirty="0">
                        <a:solidFill>
                          <a:schemeClr val="tx1"/>
                        </a:solidFill>
                        <a:effectLst/>
                        <a:latin typeface="+mn-lt"/>
                        <a:ea typeface="+mn-ea"/>
                        <a:cs typeface="+mn-cs"/>
                      </a:endParaRPr>
                    </a:p>
                  </a:txBody>
                  <a:tcPr marL="61009" marR="61009" marT="0" marB="0" anchor="ctr"/>
                </a:tc>
                <a:extLst>
                  <a:ext uri="{0D108BD9-81ED-4DB2-BD59-A6C34878D82A}">
                    <a16:rowId xmlns:a16="http://schemas.microsoft.com/office/drawing/2014/main" val="2293046341"/>
                  </a:ext>
                </a:extLst>
              </a:tr>
              <a:tr h="234343">
                <a:tc vMerge="1">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200" dirty="0">
                        <a:solidFill>
                          <a:schemeClr val="tx1"/>
                        </a:solidFill>
                        <a:effectLst/>
                        <a:latin typeface="+mn-l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kern="1200" dirty="0">
                          <a:solidFill>
                            <a:schemeClr val="tx1"/>
                          </a:solidFill>
                          <a:effectLst/>
                          <a:latin typeface="+mn-lt"/>
                          <a:ea typeface="+mn-ea"/>
                          <a:cs typeface="+mn-cs"/>
                        </a:rPr>
                        <a:t>StreamSets Data Collector (SDC) V 3.7.1</a:t>
                      </a: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Times New Roman" panose="02020603050405020304" pitchFamily="18" charset="0"/>
                          <a:cs typeface="Times New Roman" panose="02020603050405020304" pitchFamily="18" charset="0"/>
                        </a:rPr>
                        <a:t>4 CPU, 4GB RAM</a:t>
                      </a: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kern="1200" dirty="0">
                          <a:solidFill>
                            <a:schemeClr val="tx1"/>
                          </a:solidFill>
                          <a:effectLst/>
                          <a:latin typeface="+mn-lt"/>
                          <a:ea typeface="+mn-ea"/>
                          <a:cs typeface="+mn-cs"/>
                        </a:rPr>
                        <a:t>A unified tool that will help you define dataflow pipelines to process data in batches and in streams</a:t>
                      </a:r>
                      <a:r>
                        <a:rPr lang="en-GB" sz="1200" kern="1200" dirty="0">
                          <a:solidFill>
                            <a:schemeClr val="tx1"/>
                          </a:solidFill>
                          <a:effectLst/>
                          <a:latin typeface="+mn-lt"/>
                          <a:ea typeface="+mn-ea"/>
                          <a:cs typeface="Times New Roman" panose="02020603050405020304" pitchFamily="18" charset="0"/>
                        </a:rPr>
                        <a:t> </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2583261809"/>
                  </a:ext>
                </a:extLst>
              </a:tr>
              <a:tr h="234343">
                <a:tc rowSpan="4">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rPr>
                        <a:t/>
                      </a:r>
                      <a:br>
                        <a:rPr lang="en-US" sz="1200" dirty="0">
                          <a:solidFill>
                            <a:schemeClr val="tx1"/>
                          </a:solidFill>
                          <a:effectLst/>
                          <a:latin typeface="+mn-lt"/>
                        </a:rPr>
                      </a:br>
                      <a:r>
                        <a:rPr lang="en-US" sz="1200" dirty="0">
                          <a:solidFill>
                            <a:schemeClr val="tx1"/>
                          </a:solidFill>
                          <a:effectLst/>
                          <a:latin typeface="+mn-lt"/>
                        </a:rPr>
                        <a:t>Databases</a:t>
                      </a:r>
                      <a:endParaRPr lang="en-GB" sz="1200" dirty="0">
                        <a:solidFill>
                          <a:schemeClr val="tx1"/>
                        </a:solidFill>
                        <a:effectLst/>
                        <a:latin typeface="+mn-l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Postgres [v 10.4] </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GB" sz="1200" b="0" i="0" kern="1200" dirty="0">
                          <a:solidFill>
                            <a:schemeClr val="tx1"/>
                          </a:solidFill>
                          <a:effectLst/>
                          <a:latin typeface="+mn-lt"/>
                          <a:ea typeface="+mn-ea"/>
                          <a:cs typeface="+mn-cs"/>
                        </a:rPr>
                        <a:t>1 CPU, 2GB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mn-ea"/>
                          <a:cs typeface="+mn-cs"/>
                        </a:rPr>
                        <a:t>An</a:t>
                      </a:r>
                      <a:r>
                        <a:rPr lang="en-US" sz="1200" baseline="0" dirty="0">
                          <a:solidFill>
                            <a:schemeClr val="tx1"/>
                          </a:solidFill>
                          <a:effectLst/>
                          <a:latin typeface="+mn-lt"/>
                          <a:ea typeface="+mn-ea"/>
                          <a:cs typeface="+mn-cs"/>
                        </a:rPr>
                        <a:t> object-relational database</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1"/>
                  </a:ext>
                </a:extLst>
              </a:tr>
              <a:tr h="234343">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MongoDB [v 3.6.5]</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 NoSQL database using JSON-like documents</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with schemas</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2"/>
                  </a:ext>
                </a:extLst>
              </a:tr>
              <a:tr h="234343">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Cassandra [v 3.11.3]</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10GB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 distributed NoSQL database</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3"/>
                  </a:ext>
                </a:extLst>
              </a:tr>
              <a:tr h="234343">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Redis [v 4.0.9]</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An in-memory database with a distributed, in-memory key value store</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4"/>
                  </a:ext>
                </a:extLst>
              </a:tr>
              <a:tr h="234343">
                <a:tc rowSpan="3">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rPr>
                        <a:t>Others</a:t>
                      </a:r>
                      <a:endParaRPr lang="en-GB" sz="1200" dirty="0">
                        <a:solidFill>
                          <a:schemeClr val="tx1"/>
                        </a:solidFill>
                        <a:effectLst/>
                        <a:latin typeface="+mn-l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SFTP (Available only for MapR storage)</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2GB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effectLst/>
                          <a:latin typeface="+mn-lt"/>
                        </a:rPr>
                        <a:t>A method to ingest data through CAS/ECA</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5"/>
                  </a:ext>
                </a:extLst>
              </a:tr>
              <a:tr h="234343">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effectLst/>
                      </a:endParaRPr>
                    </a:p>
                  </a:txBody>
                  <a:tcPr marL="61009" marR="61009" marT="0" marB="0" anchor="ctr"/>
                </a:tc>
                <a:tc>
                  <a:txBody>
                    <a:bodyPr/>
                    <a:lstStyle/>
                    <a:p>
                      <a:pPr marL="0" marR="0" algn="l" defTabSz="914400" rtl="0" eaLnBrk="1" latinLnBrk="0" hangingPunct="1">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kern="1200" dirty="0">
                          <a:solidFill>
                            <a:schemeClr val="tx1"/>
                          </a:solidFill>
                          <a:effectLst/>
                          <a:latin typeface="+mn-lt"/>
                          <a:ea typeface="+mn-ea"/>
                          <a:cs typeface="+mn-cs"/>
                        </a:rPr>
                        <a:t>Jupyter Note book [v 5.5.0] with Spark [v 2.3.0]</a:t>
                      </a:r>
                      <a:endParaRPr lang="en-GB" sz="1200" kern="1200" dirty="0">
                        <a:solidFill>
                          <a:schemeClr val="tx1"/>
                        </a:solidFill>
                        <a:effectLst/>
                        <a:latin typeface="+mn-lt"/>
                        <a:ea typeface="+mn-ea"/>
                        <a:cs typeface="+mn-cs"/>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web application that allows you to create and share documents containing live code, equations, visualizations, and text</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6"/>
                  </a:ext>
                </a:extLst>
              </a:tr>
              <a:tr h="376568">
                <a:tc vMerge="1">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endParaRPr lang="en-GB"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Prometheus [v 2.3.0]</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lvl="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GB" sz="1200" b="0" i="0" kern="1200" dirty="0">
                          <a:solidFill>
                            <a:schemeClr val="tx1"/>
                          </a:solidFill>
                          <a:effectLst/>
                          <a:latin typeface="+mn-lt"/>
                          <a:ea typeface="+mn-ea"/>
                          <a:cs typeface="+mn-cs"/>
                        </a:rPr>
                        <a:t>1 CPU, 4GB RAM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US" sz="1200" dirty="0">
                          <a:solidFill>
                            <a:schemeClr val="tx1"/>
                          </a:solidFill>
                          <a:effectLst/>
                          <a:latin typeface="+mn-lt"/>
                          <a:ea typeface="Times New Roman" panose="02020603050405020304" pitchFamily="18" charset="0"/>
                          <a:cs typeface="Times New Roman" panose="02020603050405020304" pitchFamily="18" charset="0"/>
                        </a:rPr>
                        <a:t>A monitoring and alerting</a:t>
                      </a:r>
                      <a:r>
                        <a:rPr lang="en-US" sz="1200" baseline="0" dirty="0">
                          <a:solidFill>
                            <a:schemeClr val="tx1"/>
                          </a:solidFill>
                          <a:effectLst/>
                          <a:latin typeface="+mn-lt"/>
                          <a:ea typeface="Times New Roman" panose="02020603050405020304" pitchFamily="18" charset="0"/>
                          <a:cs typeface="Times New Roman" panose="02020603050405020304" pitchFamily="18" charset="0"/>
                        </a:rPr>
                        <a:t> system</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extLst>
                  <a:ext uri="{0D108BD9-81ED-4DB2-BD59-A6C34878D82A}">
                    <a16:rowId xmlns:a16="http://schemas.microsoft.com/office/drawing/2014/main" val="10008"/>
                  </a:ext>
                </a:extLst>
              </a:tr>
            </a:tbl>
          </a:graphicData>
        </a:graphic>
      </p:graphicFrame>
      <p:sp>
        <p:nvSpPr>
          <p:cNvPr id="8" name="TextBox 7"/>
          <p:cNvSpPr txBox="1"/>
          <p:nvPr/>
        </p:nvSpPr>
        <p:spPr bwMode="auto">
          <a:xfrm>
            <a:off x="903279" y="5486290"/>
            <a:ext cx="929356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200" dirty="0"/>
              <a:t>The configuration suggested for each service in the above table indicate the minimal requirements to run the service. Users may need to set the appropriate configuration for a service based on the service’s resource need.</a:t>
            </a:r>
            <a:endParaRPr lang="en-GB" sz="1200" dirty="0"/>
          </a:p>
        </p:txBody>
      </p:sp>
      <p:sp>
        <p:nvSpPr>
          <p:cNvPr id="10" name="TextBox 9"/>
          <p:cNvSpPr txBox="1"/>
          <p:nvPr/>
        </p:nvSpPr>
        <p:spPr bwMode="auto">
          <a:xfrm>
            <a:off x="927343" y="5972230"/>
            <a:ext cx="8554760" cy="184666"/>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200" dirty="0"/>
              <a:t>If you would like any service to be added to the Generic Services category of the NSC platform, contact nsc.team@ericsson.com.</a:t>
            </a:r>
          </a:p>
        </p:txBody>
      </p:sp>
      <p:sp>
        <p:nvSpPr>
          <p:cNvPr id="11" name="TextBox 10">
            <a:extLst>
              <a:ext uri="{FF2B5EF4-FFF2-40B4-BE49-F238E27FC236}">
                <a16:creationId xmlns:a16="http://schemas.microsoft.com/office/drawing/2014/main" id="{1E16BF7C-66FB-4573-A91E-F89C9DEF6ACF}"/>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12" name="Picture Placeholder 31">
            <a:extLst>
              <a:ext uri="{FF2B5EF4-FFF2-40B4-BE49-F238E27FC236}">
                <a16:creationId xmlns:a16="http://schemas.microsoft.com/office/drawing/2014/main" id="{F41D5661-0146-4E7D-BDCD-9421F6B259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601579" y="5511497"/>
            <a:ext cx="276357" cy="276357"/>
          </a:xfrm>
          <a:prstGeom prst="rect">
            <a:avLst/>
          </a:prstGeom>
        </p:spPr>
      </p:pic>
      <p:pic>
        <p:nvPicPr>
          <p:cNvPr id="13" name="Picture Placeholder 31">
            <a:extLst>
              <a:ext uri="{FF2B5EF4-FFF2-40B4-BE49-F238E27FC236}">
                <a16:creationId xmlns:a16="http://schemas.microsoft.com/office/drawing/2014/main" id="{BFAB9098-0049-40EC-B46F-464B466C20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110" b="110"/>
          <a:stretch>
            <a:fillRect/>
          </a:stretch>
        </p:blipFill>
        <p:spPr>
          <a:xfrm>
            <a:off x="601578" y="5914021"/>
            <a:ext cx="276357" cy="276357"/>
          </a:xfrm>
          <a:prstGeom prst="rect">
            <a:avLst/>
          </a:prstGeom>
        </p:spPr>
      </p:pic>
    </p:spTree>
    <p:extLst>
      <p:ext uri="{BB962C8B-B14F-4D97-AF65-F5344CB8AC3E}">
        <p14:creationId xmlns:p14="http://schemas.microsoft.com/office/powerpoint/2010/main" val="3511517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424" y="476250"/>
            <a:ext cx="9426576" cy="609600"/>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Generic service offerings certification checklist</a:t>
            </a:r>
          </a:p>
        </p:txBody>
      </p:sp>
      <p:sp>
        <p:nvSpPr>
          <p:cNvPr id="36" name="Freeform 35"/>
          <p:cNvSpPr/>
          <p:nvPr/>
        </p:nvSpPr>
        <p:spPr>
          <a:xfrm>
            <a:off x="613371" y="1778602"/>
            <a:ext cx="8128000" cy="2654128"/>
          </a:xfrm>
          <a:custGeom>
            <a:avLst/>
            <a:gdLst>
              <a:gd name="connsiteX0" fmla="*/ 0 w 8128000"/>
              <a:gd name="connsiteY0" fmla="*/ 0 h 3320100"/>
              <a:gd name="connsiteX1" fmla="*/ 8128000 w 8128000"/>
              <a:gd name="connsiteY1" fmla="*/ 0 h 3320100"/>
              <a:gd name="connsiteX2" fmla="*/ 8128000 w 8128000"/>
              <a:gd name="connsiteY2" fmla="*/ 3320100 h 3320100"/>
              <a:gd name="connsiteX3" fmla="*/ 0 w 8128000"/>
              <a:gd name="connsiteY3" fmla="*/ 3320100 h 3320100"/>
              <a:gd name="connsiteX4" fmla="*/ 0 w 8128000"/>
              <a:gd name="connsiteY4" fmla="*/ 0 h 332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3320100">
                <a:moveTo>
                  <a:pt x="0" y="0"/>
                </a:moveTo>
                <a:lnTo>
                  <a:pt x="8128000" y="0"/>
                </a:lnTo>
                <a:lnTo>
                  <a:pt x="8128000" y="3320100"/>
                </a:lnTo>
                <a:lnTo>
                  <a:pt x="0" y="3320100"/>
                </a:lnTo>
                <a:lnTo>
                  <a:pt x="0" y="0"/>
                </a:lnTo>
                <a:close/>
              </a:path>
            </a:pathLst>
          </a:custGeom>
          <a:ln>
            <a:solidFill>
              <a:schemeClr val="accent1"/>
            </a:solidFill>
          </a:ln>
        </p:spPr>
        <p:style>
          <a:lnRef idx="2">
            <a:schemeClr val="accent6"/>
          </a:lnRef>
          <a:fillRef idx="1">
            <a:schemeClr val="lt1"/>
          </a:fillRef>
          <a:effectRef idx="0">
            <a:schemeClr val="accent6"/>
          </a:effectRef>
          <a:fontRef idx="minor">
            <a:schemeClr val="dk1"/>
          </a:fontRef>
        </p:style>
        <p:txBody>
          <a:bodyPr spcFirstLastPara="0" vert="horz" wrap="square" lIns="630823" tIns="354076" rIns="630823" bIns="120904" numCol="1" spcCol="1270" anchor="t" anchorCtr="0">
            <a:noAutofit/>
          </a:bodyPr>
          <a:lstStyle/>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Verify that the service is up and running in all the pods.</a:t>
            </a:r>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If the service is based on master/slave architecture, then ensure that every slave is reporting to master all the time.</a:t>
            </a:r>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If the service is shutdown accidently because of any reason, ensure that the service automatically starts within a specific time interval.</a:t>
            </a:r>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Verify that the actual service running port is exposed properly and is accessible through Ingress link or port number.</a:t>
            </a:r>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Verify that MapR / Quobyte mount is consistent for the service.</a:t>
            </a:r>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Verify that the service is working as expected with sample data set (~1 TB).</a:t>
            </a:r>
          </a:p>
        </p:txBody>
      </p:sp>
      <p:sp>
        <p:nvSpPr>
          <p:cNvPr id="78" name="Freeform 77"/>
          <p:cNvSpPr/>
          <p:nvPr/>
        </p:nvSpPr>
        <p:spPr>
          <a:xfrm>
            <a:off x="613371" y="4824844"/>
            <a:ext cx="8128000" cy="1367391"/>
          </a:xfrm>
          <a:custGeom>
            <a:avLst/>
            <a:gdLst>
              <a:gd name="connsiteX0" fmla="*/ 0 w 8128000"/>
              <a:gd name="connsiteY0" fmla="*/ 0 h 1472625"/>
              <a:gd name="connsiteX1" fmla="*/ 8128000 w 8128000"/>
              <a:gd name="connsiteY1" fmla="*/ 0 h 1472625"/>
              <a:gd name="connsiteX2" fmla="*/ 8128000 w 8128000"/>
              <a:gd name="connsiteY2" fmla="*/ 1472625 h 1472625"/>
              <a:gd name="connsiteX3" fmla="*/ 0 w 8128000"/>
              <a:gd name="connsiteY3" fmla="*/ 1472625 h 1472625"/>
              <a:gd name="connsiteX4" fmla="*/ 0 w 8128000"/>
              <a:gd name="connsiteY4" fmla="*/ 0 h 1472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472625">
                <a:moveTo>
                  <a:pt x="0" y="0"/>
                </a:moveTo>
                <a:lnTo>
                  <a:pt x="8128000" y="0"/>
                </a:lnTo>
                <a:lnTo>
                  <a:pt x="8128000" y="1472625"/>
                </a:lnTo>
                <a:lnTo>
                  <a:pt x="0" y="1472625"/>
                </a:lnTo>
                <a:lnTo>
                  <a:pt x="0" y="0"/>
                </a:lnTo>
                <a:close/>
              </a:path>
            </a:pathLst>
          </a:custGeom>
          <a:ln>
            <a:solidFill>
              <a:schemeClr val="accent1"/>
            </a:solidFill>
          </a:ln>
        </p:spPr>
        <p:style>
          <a:lnRef idx="2">
            <a:schemeClr val="accent6"/>
          </a:lnRef>
          <a:fillRef idx="1">
            <a:schemeClr val="lt1"/>
          </a:fillRef>
          <a:effectRef idx="0">
            <a:schemeClr val="accent6"/>
          </a:effectRef>
          <a:fontRef idx="minor">
            <a:schemeClr val="dk1"/>
          </a:fontRef>
        </p:style>
        <p:txBody>
          <a:bodyPr spcFirstLastPara="0" vert="horz" wrap="square" lIns="630823" tIns="354076" rIns="630823" bIns="120904" numCol="1" spcCol="1270" anchor="t" anchorCtr="0">
            <a:noAutofit/>
          </a:bodyPr>
          <a:lstStyle/>
          <a:p>
            <a:pPr marL="285750" lvl="1" indent="-285750" defTabSz="755650">
              <a:lnSpc>
                <a:spcPct val="90000"/>
              </a:lnSpc>
              <a:spcBef>
                <a:spcPct val="0"/>
              </a:spcBef>
              <a:spcAft>
                <a:spcPct val="15000"/>
              </a:spcAft>
              <a:buFont typeface="Ericsson Hilda" panose="00000500000000000000" pitchFamily="2" charset="0"/>
              <a:buChar char="—"/>
            </a:pPr>
            <a:r>
              <a:rPr lang="en-US" sz="1600" kern="1200" dirty="0"/>
              <a:t>Verify that the service is pointing to persistent location (MapR/Quobyte</a:t>
            </a:r>
            <a:r>
              <a:rPr lang="en-US" sz="1600" dirty="0"/>
              <a:t>) as the data directory location.</a:t>
            </a:r>
            <a:endParaRPr lang="en-US" sz="1600" kern="1200" dirty="0"/>
          </a:p>
          <a:p>
            <a:pPr marL="285750" lvl="1" indent="-285750" algn="l" defTabSz="755650" rtl="0">
              <a:lnSpc>
                <a:spcPct val="90000"/>
              </a:lnSpc>
              <a:spcBef>
                <a:spcPct val="0"/>
              </a:spcBef>
              <a:spcAft>
                <a:spcPct val="15000"/>
              </a:spcAft>
              <a:buFont typeface="Ericsson Hilda" panose="00000500000000000000" pitchFamily="2" charset="0"/>
              <a:buChar char="—"/>
            </a:pPr>
            <a:r>
              <a:rPr lang="en-US" sz="1600" kern="1200" dirty="0"/>
              <a:t>Verify that users are able to insert and execute queries from the database (sample dataset).</a:t>
            </a:r>
          </a:p>
        </p:txBody>
      </p:sp>
      <p:sp>
        <p:nvSpPr>
          <p:cNvPr id="82" name="TextBox 81"/>
          <p:cNvSpPr txBox="1"/>
          <p:nvPr/>
        </p:nvSpPr>
        <p:spPr bwMode="auto">
          <a:xfrm>
            <a:off x="503488" y="1185599"/>
            <a:ext cx="8274235" cy="215444"/>
          </a:xfrm>
          <a:prstGeom prst="rect">
            <a:avLst/>
          </a:prstGeom>
          <a:noFill/>
          <a:ln w="9525">
            <a:noFill/>
            <a:miter lim="800000"/>
            <a:headEnd/>
            <a:tailEnd/>
          </a:ln>
        </p:spPr>
        <p:txBody>
          <a:bodyPr vert="horz" wrap="none" lIns="72000" tIns="0" rIns="72000" bIns="0" numCol="1" rtlCol="0" anchor="t" anchorCtr="0" compatLnSpc="1">
            <a:prstTxWarp prst="textNoShape">
              <a:avLst/>
            </a:prstTxWarp>
            <a:spAutoFit/>
          </a:bodyPr>
          <a:lstStyle/>
          <a:p>
            <a:pPr algn="l">
              <a:buClr>
                <a:schemeClr val="tx1"/>
              </a:buClr>
            </a:pPr>
            <a:r>
              <a:rPr lang="en-US" sz="1400" dirty="0"/>
              <a:t>The following activities acquire NSC Certification for a service onboarded in the Generic services category:</a:t>
            </a:r>
          </a:p>
        </p:txBody>
      </p:sp>
      <p:sp>
        <p:nvSpPr>
          <p:cNvPr id="12" name="TextBox 11">
            <a:extLst>
              <a:ext uri="{FF2B5EF4-FFF2-40B4-BE49-F238E27FC236}">
                <a16:creationId xmlns:a16="http://schemas.microsoft.com/office/drawing/2014/main" id="{63080AEB-E8EA-4525-BA4B-DFDEA81AC040}"/>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
        <p:nvSpPr>
          <p:cNvPr id="3" name="Rectangle 2">
            <a:extLst>
              <a:ext uri="{FF2B5EF4-FFF2-40B4-BE49-F238E27FC236}">
                <a16:creationId xmlns:a16="http://schemas.microsoft.com/office/drawing/2014/main" id="{5F5259A8-F5D1-463C-A8D1-6B2060A11B33}"/>
              </a:ext>
            </a:extLst>
          </p:cNvPr>
          <p:cNvSpPr/>
          <p:nvPr/>
        </p:nvSpPr>
        <p:spPr bwMode="auto">
          <a:xfrm>
            <a:off x="1209805" y="1624918"/>
            <a:ext cx="5377218" cy="327434"/>
          </a:xfrm>
          <a:prstGeom prst="rect">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sp>
        <p:nvSpPr>
          <p:cNvPr id="5" name="TextBox 4">
            <a:extLst>
              <a:ext uri="{FF2B5EF4-FFF2-40B4-BE49-F238E27FC236}">
                <a16:creationId xmlns:a16="http://schemas.microsoft.com/office/drawing/2014/main" id="{AAA94394-5FD5-4506-85BF-41A2EC451971}"/>
              </a:ext>
            </a:extLst>
          </p:cNvPr>
          <p:cNvSpPr txBox="1"/>
          <p:nvPr/>
        </p:nvSpPr>
        <p:spPr bwMode="auto">
          <a:xfrm>
            <a:off x="1295017" y="1674616"/>
            <a:ext cx="4906369" cy="369332"/>
          </a:xfrm>
          <a:prstGeom prst="rect">
            <a:avLst/>
          </a:prstGeom>
          <a:noFill/>
          <a:ln w="9525">
            <a:noFill/>
            <a:miter lim="800000"/>
            <a:headEnd/>
            <a:tailEnd/>
          </a:ln>
        </p:spPr>
        <p:txBody>
          <a:bodyPr vert="horz" wrap="square" lIns="72000" tIns="0" rIns="72000" bIns="0" numCol="1" rtlCol="0" anchor="t" anchorCtr="0" compatLnSpc="1">
            <a:prstTxWarp prst="textNoShape">
              <a:avLst/>
            </a:prstTxWarp>
            <a:spAutoFit/>
          </a:bodyPr>
          <a:lstStyle/>
          <a:p>
            <a:pPr>
              <a:buClr>
                <a:schemeClr val="tx1"/>
              </a:buClr>
            </a:pPr>
            <a:r>
              <a:rPr lang="en-US" sz="1600" dirty="0">
                <a:solidFill>
                  <a:schemeClr val="bg1"/>
                </a:solidFill>
              </a:rPr>
              <a:t>Checklist for Analytic and Database Service Catalog</a:t>
            </a:r>
          </a:p>
          <a:p>
            <a:pPr algn="l">
              <a:buClr>
                <a:schemeClr val="tx1"/>
              </a:buClr>
            </a:pPr>
            <a:endParaRPr lang="en-US" sz="800" dirty="0"/>
          </a:p>
        </p:txBody>
      </p:sp>
      <p:sp>
        <p:nvSpPr>
          <p:cNvPr id="15" name="Rectangle 14">
            <a:extLst>
              <a:ext uri="{FF2B5EF4-FFF2-40B4-BE49-F238E27FC236}">
                <a16:creationId xmlns:a16="http://schemas.microsoft.com/office/drawing/2014/main" id="{8F37C04D-7B12-4A7F-AA2A-34DCD1CC9593}"/>
              </a:ext>
            </a:extLst>
          </p:cNvPr>
          <p:cNvSpPr/>
          <p:nvPr/>
        </p:nvSpPr>
        <p:spPr bwMode="auto">
          <a:xfrm>
            <a:off x="1209805" y="4661127"/>
            <a:ext cx="5377218" cy="327434"/>
          </a:xfrm>
          <a:prstGeom prst="rect">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buClr>
                <a:schemeClr val="tx1"/>
              </a:buClr>
            </a:pPr>
            <a:endParaRPr lang="en-US" sz="1400" dirty="0">
              <a:solidFill>
                <a:srgbClr val="FFFFFF"/>
              </a:solidFill>
            </a:endParaRPr>
          </a:p>
        </p:txBody>
      </p:sp>
      <p:sp>
        <p:nvSpPr>
          <p:cNvPr id="6" name="Rectangle 5">
            <a:extLst>
              <a:ext uri="{FF2B5EF4-FFF2-40B4-BE49-F238E27FC236}">
                <a16:creationId xmlns:a16="http://schemas.microsoft.com/office/drawing/2014/main" id="{F3CF6334-42B6-41CA-BBDF-1FCC53A81ECD}"/>
              </a:ext>
            </a:extLst>
          </p:cNvPr>
          <p:cNvSpPr/>
          <p:nvPr/>
        </p:nvSpPr>
        <p:spPr>
          <a:xfrm>
            <a:off x="1298043" y="4689524"/>
            <a:ext cx="5287709" cy="313932"/>
          </a:xfrm>
          <a:prstGeom prst="rect">
            <a:avLst/>
          </a:prstGeom>
        </p:spPr>
        <p:txBody>
          <a:bodyPr wrap="square">
            <a:spAutoFit/>
          </a:bodyPr>
          <a:lstStyle/>
          <a:p>
            <a:pPr lvl="0" defTabSz="755650">
              <a:lnSpc>
                <a:spcPct val="90000"/>
              </a:lnSpc>
              <a:spcBef>
                <a:spcPct val="0"/>
              </a:spcBef>
              <a:spcAft>
                <a:spcPct val="35000"/>
              </a:spcAft>
            </a:pPr>
            <a:r>
              <a:rPr lang="en-US" sz="1600" dirty="0">
                <a:solidFill>
                  <a:schemeClr val="bg1"/>
                </a:solidFill>
              </a:rPr>
              <a:t>Additional Checklist Specific for Database Service Catalog</a:t>
            </a:r>
          </a:p>
        </p:txBody>
      </p:sp>
    </p:spTree>
    <p:extLst>
      <p:ext uri="{BB962C8B-B14F-4D97-AF65-F5344CB8AC3E}">
        <p14:creationId xmlns:p14="http://schemas.microsoft.com/office/powerpoint/2010/main" val="3303185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Third party NSC components</a:t>
            </a:r>
          </a:p>
        </p:txBody>
      </p:sp>
      <p:sp>
        <p:nvSpPr>
          <p:cNvPr id="3" name="Content Placeholder 2"/>
          <p:cNvSpPr>
            <a:spLocks noGrp="1"/>
          </p:cNvSpPr>
          <p:nvPr>
            <p:ph sz="quarter" idx="10"/>
          </p:nvPr>
        </p:nvSpPr>
        <p:spPr>
          <a:xfrm>
            <a:off x="539585" y="1260764"/>
            <a:ext cx="11233150" cy="4893396"/>
          </a:xfrm>
        </p:spPr>
        <p:txBody>
          <a:bodyPr/>
          <a:lstStyle/>
          <a:p>
            <a:pPr marL="0" indent="0">
              <a:buNone/>
            </a:pPr>
            <a:r>
              <a:rPr lang="en-US" sz="1400" dirty="0"/>
              <a:t>The following table lists the third party NSC components.</a:t>
            </a:r>
          </a:p>
          <a:p>
            <a:pPr marL="0" indent="0">
              <a:buNone/>
            </a:pPr>
            <a:endParaRPr lang="en-US" dirty="0"/>
          </a:p>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55647642"/>
              </p:ext>
            </p:extLst>
          </p:nvPr>
        </p:nvGraphicFramePr>
        <p:xfrm>
          <a:off x="647870" y="1703995"/>
          <a:ext cx="10002208" cy="1057303"/>
        </p:xfrm>
        <a:graphic>
          <a:graphicData uri="http://schemas.openxmlformats.org/drawingml/2006/table">
            <a:tbl>
              <a:tblPr firstRow="1" firstCol="1" bandRow="1">
                <a:tableStyleId>{5940675A-B579-460E-94D1-54222C63F5DA}</a:tableStyleId>
              </a:tblPr>
              <a:tblGrid>
                <a:gridCol w="1477743">
                  <a:extLst>
                    <a:ext uri="{9D8B030D-6E8A-4147-A177-3AD203B41FA5}">
                      <a16:colId xmlns:a16="http://schemas.microsoft.com/office/drawing/2014/main" val="20000"/>
                    </a:ext>
                  </a:extLst>
                </a:gridCol>
                <a:gridCol w="8524465">
                  <a:extLst>
                    <a:ext uri="{9D8B030D-6E8A-4147-A177-3AD203B41FA5}">
                      <a16:colId xmlns:a16="http://schemas.microsoft.com/office/drawing/2014/main" val="20001"/>
                    </a:ext>
                  </a:extLst>
                </a:gridCol>
              </a:tblGrid>
              <a:tr h="457200">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1" dirty="0">
                          <a:solidFill>
                            <a:schemeClr val="bg1"/>
                          </a:solidFill>
                          <a:effectLst/>
                          <a:latin typeface="+mn-lt"/>
                          <a:ea typeface="Times New Roman" panose="02020603050405020304" pitchFamily="18" charset="0"/>
                          <a:cs typeface="Times New Roman" panose="02020603050405020304" pitchFamily="18" charset="0"/>
                        </a:rPr>
                        <a:t>Component</a:t>
                      </a:r>
                      <a:r>
                        <a:rPr lang="en-GB" sz="1200" b="1" baseline="0" dirty="0">
                          <a:solidFill>
                            <a:schemeClr val="bg1"/>
                          </a:solidFill>
                          <a:effectLst/>
                          <a:latin typeface="+mn-lt"/>
                          <a:ea typeface="Times New Roman" panose="02020603050405020304" pitchFamily="18" charset="0"/>
                          <a:cs typeface="Times New Roman" panose="02020603050405020304" pitchFamily="18" charset="0"/>
                        </a:rPr>
                        <a:t> Name</a:t>
                      </a:r>
                      <a:endParaRPr lang="en-GB" sz="1200" b="1" dirty="0">
                        <a:solidFill>
                          <a:schemeClr val="bg1"/>
                        </a:solidFill>
                        <a:effectLst/>
                        <a:latin typeface="+mn-lt"/>
                        <a:ea typeface="Times New Roman" panose="02020603050405020304" pitchFamily="18" charset="0"/>
                        <a:cs typeface="Times New Roman" panose="02020603050405020304" pitchFamily="18" charset="0"/>
                      </a:endParaRPr>
                    </a:p>
                  </a:txBody>
                  <a:tcPr marL="61009" marR="61009" marT="0" marB="0" anchor="ctr">
                    <a:solidFill>
                      <a:schemeClr val="accent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b="1" dirty="0">
                          <a:solidFill>
                            <a:schemeClr val="bg1"/>
                          </a:solidFill>
                          <a:effectLst/>
                          <a:latin typeface="+mn-lt"/>
                          <a:ea typeface="Times New Roman" panose="02020603050405020304" pitchFamily="18" charset="0"/>
                          <a:cs typeface="Times New Roman" panose="02020603050405020304" pitchFamily="18" charset="0"/>
                        </a:rPr>
                        <a:t>Description</a:t>
                      </a:r>
                    </a:p>
                  </a:txBody>
                  <a:tcPr marL="61009" marR="61009" marT="0" marB="0" anchor="ctr">
                    <a:solidFill>
                      <a:schemeClr val="accent1"/>
                    </a:solidFill>
                  </a:tcPr>
                </a:tc>
                <a:extLst>
                  <a:ext uri="{0D108BD9-81ED-4DB2-BD59-A6C34878D82A}">
                    <a16:rowId xmlns:a16="http://schemas.microsoft.com/office/drawing/2014/main" val="10000"/>
                  </a:ext>
                </a:extLst>
              </a:tr>
              <a:tr h="234343">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dirty="0">
                          <a:solidFill>
                            <a:schemeClr val="tx1"/>
                          </a:solidFill>
                          <a:effectLst/>
                          <a:latin typeface="+mn-lt"/>
                        </a:rPr>
                        <a:t>MapR [v 6.0.0]</a:t>
                      </a:r>
                    </a:p>
                  </a:txBody>
                  <a:tcPr marL="61009" marR="61009" marT="0" marB="0" anchor="ctr"/>
                </a:tc>
                <a:tc>
                  <a:txBody>
                    <a:bodyPr/>
                    <a:lstStyle/>
                    <a:p>
                      <a:pPr marL="0" marR="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Calibri" panose="020F0502020204030204" pitchFamily="34" charset="0"/>
                        </a:rPr>
                        <a:t>A software that provides access to variety of data sources from a single computer cluster</a:t>
                      </a:r>
                      <a:endParaRPr lang="en-GB" sz="1200" dirty="0">
                        <a:solidFill>
                          <a:schemeClr val="tx1"/>
                        </a:solidFill>
                        <a:effectLst/>
                        <a:latin typeface="+mn-lt"/>
                        <a:ea typeface="Calibri" panose="020F0502020204030204" pitchFamily="34" charset="0"/>
                      </a:endParaRPr>
                    </a:p>
                  </a:txBody>
                  <a:tcPr marL="61009" marR="61009" marT="0" marB="0" anchor="b"/>
                </a:tc>
                <a:extLst>
                  <a:ext uri="{0D108BD9-81ED-4DB2-BD59-A6C34878D82A}">
                    <a16:rowId xmlns:a16="http://schemas.microsoft.com/office/drawing/2014/main" val="10001"/>
                  </a:ext>
                </a:extLst>
              </a:tr>
              <a:tr h="234343">
                <a:tc>
                  <a:txBody>
                    <a:bodyPr/>
                    <a:lstStyle/>
                    <a:p>
                      <a:pPr marL="0" marR="0">
                        <a:spcBef>
                          <a:spcPts val="1200"/>
                        </a:spcBef>
                        <a:spcAft>
                          <a:spcPts val="0"/>
                        </a:spcAft>
                        <a:tabLst>
                          <a:tab pos="791845" algn="l"/>
                          <a:tab pos="1620520" algn="l"/>
                          <a:tab pos="2448560" algn="l"/>
                          <a:tab pos="3312160" algn="l"/>
                          <a:tab pos="4104640" algn="l"/>
                          <a:tab pos="4932680" algn="l"/>
                          <a:tab pos="5760720" algn="l"/>
                          <a:tab pos="6480810" algn="l"/>
                        </a:tabLst>
                      </a:pPr>
                      <a:r>
                        <a:rPr lang="en-GB" sz="1200" dirty="0">
                          <a:solidFill>
                            <a:schemeClr val="tx1"/>
                          </a:solidFill>
                          <a:effectLst/>
                          <a:latin typeface="+mn-lt"/>
                          <a:ea typeface="Times New Roman" panose="02020603050405020304" pitchFamily="18" charset="0"/>
                          <a:cs typeface="Times New Roman" panose="02020603050405020304" pitchFamily="18" charset="0"/>
                        </a:rPr>
                        <a:t>ECCD (Kubernetes</a:t>
                      </a:r>
                      <a:r>
                        <a:rPr lang="en-GB" sz="1200" baseline="0" dirty="0">
                          <a:solidFill>
                            <a:schemeClr val="tx1"/>
                          </a:solidFill>
                          <a:effectLst/>
                          <a:latin typeface="+mn-lt"/>
                          <a:ea typeface="Times New Roman" panose="02020603050405020304" pitchFamily="18" charset="0"/>
                          <a:cs typeface="Times New Roman" panose="02020603050405020304" pitchFamily="18" charset="0"/>
                        </a:rPr>
                        <a:t> </a:t>
                      </a:r>
                      <a:r>
                        <a:rPr lang="en-GB" sz="1200" dirty="0">
                          <a:solidFill>
                            <a:schemeClr val="tx1"/>
                          </a:solidFill>
                          <a:effectLst/>
                          <a:latin typeface="+mn-lt"/>
                          <a:ea typeface="Times New Roman" panose="02020603050405020304" pitchFamily="18" charset="0"/>
                          <a:cs typeface="Times New Roman" panose="02020603050405020304" pitchFamily="18" charset="0"/>
                        </a:rPr>
                        <a:t>[v</a:t>
                      </a:r>
                      <a:r>
                        <a:rPr lang="en-GB" sz="1200" baseline="0" dirty="0">
                          <a:solidFill>
                            <a:schemeClr val="tx1"/>
                          </a:solidFill>
                          <a:effectLst/>
                          <a:latin typeface="+mn-lt"/>
                          <a:ea typeface="Times New Roman" panose="02020603050405020304" pitchFamily="18" charset="0"/>
                          <a:cs typeface="Times New Roman" panose="02020603050405020304" pitchFamily="18" charset="0"/>
                        </a:rPr>
                        <a:t> 1.9.6])</a:t>
                      </a:r>
                      <a:endParaRPr lang="en-GB" sz="1200" dirty="0">
                        <a:solidFill>
                          <a:schemeClr val="tx1"/>
                        </a:solidFill>
                        <a:effectLst/>
                        <a:latin typeface="+mn-lt"/>
                        <a:ea typeface="Times New Roman" panose="02020603050405020304" pitchFamily="18" charset="0"/>
                        <a:cs typeface="Times New Roman" panose="02020603050405020304" pitchFamily="18" charset="0"/>
                      </a:endParaRPr>
                    </a:p>
                  </a:txBody>
                  <a:tcPr marL="61009" marR="61009" marT="0" marB="0" anchor="ctr"/>
                </a:tc>
                <a:tc>
                  <a:txBody>
                    <a:bodyPr/>
                    <a:lstStyle/>
                    <a:p>
                      <a:pPr marL="0" marR="0" indent="0" algn="l" defTabSz="914400" rtl="0" eaLnBrk="1" fontAlgn="auto" latinLnBrk="0" hangingPunct="1">
                        <a:lnSpc>
                          <a:spcPct val="100000"/>
                        </a:lnSpc>
                        <a:spcBef>
                          <a:spcPts val="1200"/>
                        </a:spcBef>
                        <a:spcAft>
                          <a:spcPts val="0"/>
                        </a:spcAft>
                        <a:buClrTx/>
                        <a:buSzTx/>
                        <a:buFontTx/>
                        <a:buNone/>
                        <a:tabLst>
                          <a:tab pos="791845" algn="l"/>
                          <a:tab pos="1620520" algn="l"/>
                          <a:tab pos="2448560" algn="l"/>
                          <a:tab pos="3312160" algn="l"/>
                          <a:tab pos="4104640" algn="l"/>
                          <a:tab pos="4932680" algn="l"/>
                          <a:tab pos="5760720" algn="l"/>
                          <a:tab pos="6480810" algn="l"/>
                        </a:tabLst>
                        <a:defRPr/>
                      </a:pPr>
                      <a:r>
                        <a:rPr lang="en-US" sz="1200" dirty="0">
                          <a:solidFill>
                            <a:schemeClr val="tx1"/>
                          </a:solidFill>
                          <a:effectLst/>
                          <a:latin typeface="+mn-lt"/>
                          <a:ea typeface="Calibri" panose="020F0502020204030204" pitchFamily="34" charset="0"/>
                        </a:rPr>
                        <a:t>A software system that is used for automatic deployment, scaling, and management of containerized applications</a:t>
                      </a:r>
                      <a:endParaRPr lang="en-GB" sz="1200" dirty="0">
                        <a:solidFill>
                          <a:schemeClr val="tx1"/>
                        </a:solidFill>
                        <a:effectLst/>
                        <a:latin typeface="+mn-lt"/>
                        <a:ea typeface="Calibri" panose="020F0502020204030204" pitchFamily="34" charset="0"/>
                      </a:endParaRPr>
                    </a:p>
                  </a:txBody>
                  <a:tcPr marL="61009" marR="61009" marT="0" marB="0" anchor="ct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5ED20335-F2C2-418D-AF40-400501BEF7DF}"/>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558954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General instructions for deployment</a:t>
            </a:r>
            <a:endParaRPr lang="en-GB" sz="3600" dirty="0"/>
          </a:p>
        </p:txBody>
      </p:sp>
      <p:sp>
        <p:nvSpPr>
          <p:cNvPr id="2" name="Content Placeholder 1"/>
          <p:cNvSpPr>
            <a:spLocks noGrp="1"/>
          </p:cNvSpPr>
          <p:nvPr>
            <p:ph sz="quarter" idx="10"/>
          </p:nvPr>
        </p:nvSpPr>
        <p:spPr>
          <a:xfrm>
            <a:off x="479425" y="1735561"/>
            <a:ext cx="11233150" cy="2860508"/>
          </a:xfrm>
        </p:spPr>
        <p:txBody>
          <a:bodyPr/>
          <a:lstStyle/>
          <a:p>
            <a:pPr marL="0" lvl="1" indent="0">
              <a:buNone/>
            </a:pPr>
            <a:r>
              <a:rPr lang="en-US" dirty="0"/>
              <a:t>To successfully build container images and deploy services, use the following guidelines:</a:t>
            </a:r>
          </a:p>
          <a:p>
            <a:pPr marL="457200" lvl="1" indent="-404813">
              <a:buFont typeface="Ericsson Hilda" panose="00000500000000000000" pitchFamily="2" charset="0"/>
              <a:buChar char="—"/>
            </a:pPr>
            <a:r>
              <a:rPr lang="en-US" dirty="0"/>
              <a:t>Build images as small as possible.</a:t>
            </a:r>
            <a:endParaRPr lang="en-GB" dirty="0"/>
          </a:p>
          <a:p>
            <a:pPr marL="457200" lvl="1" indent="-404813">
              <a:buFont typeface="Ericsson Hilda" panose="00000500000000000000" pitchFamily="2" charset="0"/>
              <a:buChar char="—"/>
            </a:pPr>
            <a:r>
              <a:rPr lang="en-US" dirty="0"/>
              <a:t>Tune resource (CPU, Memory) requests in the manifest file according to the application needs.</a:t>
            </a:r>
            <a:endParaRPr lang="en-GB" dirty="0"/>
          </a:p>
          <a:p>
            <a:pPr marL="457200" lvl="1" indent="-404813">
              <a:buFont typeface="Ericsson Hilda" panose="00000500000000000000" pitchFamily="2" charset="0"/>
              <a:buChar char="—"/>
            </a:pPr>
            <a:r>
              <a:rPr lang="en-US" dirty="0"/>
              <a:t>Include only the required details (avoid PACC images for applications which do not need MapR access) in the manifest.</a:t>
            </a:r>
            <a:endParaRPr lang="en-GB" dirty="0"/>
          </a:p>
          <a:p>
            <a:pPr marL="457200" lvl="1" indent="-404813">
              <a:buFont typeface="Ericsson Hilda" panose="00000500000000000000" pitchFamily="2" charset="0"/>
              <a:buChar char="—"/>
            </a:pPr>
            <a:r>
              <a:rPr lang="en-US" dirty="0"/>
              <a:t>Delete unused images (test images) from the registry. </a:t>
            </a:r>
            <a:endParaRPr lang="en-GB" dirty="0"/>
          </a:p>
          <a:p>
            <a:pPr marL="457200" indent="-404813">
              <a:buFont typeface="Ericsson Hilda" panose="00000500000000000000" pitchFamily="2" charset="0"/>
              <a:buChar char="—"/>
            </a:pPr>
            <a:r>
              <a:rPr lang="en-US" dirty="0"/>
              <a:t>Remove obsolete deployments from the platform.</a:t>
            </a:r>
            <a:endParaRPr lang="en-GB" dirty="0"/>
          </a:p>
          <a:p>
            <a:endParaRPr lang="en-GB" dirty="0"/>
          </a:p>
        </p:txBody>
      </p:sp>
      <p:sp>
        <p:nvSpPr>
          <p:cNvPr id="6" name="TextBox 5">
            <a:extLst>
              <a:ext uri="{FF2B5EF4-FFF2-40B4-BE49-F238E27FC236}">
                <a16:creationId xmlns:a16="http://schemas.microsoft.com/office/drawing/2014/main" id="{F95955D3-10C1-4D1A-A7EF-6476F576D42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920716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9483-4C97-46DF-A8A3-197DD5EFDEE5}"/>
              </a:ext>
            </a:extLst>
          </p:cNvPr>
          <p:cNvSpPr>
            <a:spLocks noGrp="1"/>
          </p:cNvSpPr>
          <p:nvPr>
            <p:ph type="title"/>
          </p:nvPr>
        </p:nvSpPr>
        <p:spPr/>
        <p:txBody>
          <a:bodyPr/>
          <a:lstStyle/>
          <a:p>
            <a:r>
              <a:rPr lang="en-US" sz="3600" dirty="0"/>
              <a:t>Load balancer IP and DNS</a:t>
            </a:r>
            <a:endParaRPr lang="sv-SE" sz="3600" dirty="0"/>
          </a:p>
        </p:txBody>
      </p:sp>
      <p:graphicFrame>
        <p:nvGraphicFramePr>
          <p:cNvPr id="6" name="Content Placeholder 5">
            <a:extLst>
              <a:ext uri="{FF2B5EF4-FFF2-40B4-BE49-F238E27FC236}">
                <a16:creationId xmlns:a16="http://schemas.microsoft.com/office/drawing/2014/main" id="{630DEF04-3513-4544-BEA0-073223778ED6}"/>
              </a:ext>
            </a:extLst>
          </p:cNvPr>
          <p:cNvGraphicFramePr>
            <a:graphicFrameLocks noGrp="1"/>
          </p:cNvGraphicFramePr>
          <p:nvPr>
            <p:ph sz="quarter" idx="10"/>
            <p:extLst>
              <p:ext uri="{D42A27DB-BD31-4B8C-83A1-F6EECF244321}">
                <p14:modId xmlns:p14="http://schemas.microsoft.com/office/powerpoint/2010/main" val="529438324"/>
              </p:ext>
            </p:extLst>
          </p:nvPr>
        </p:nvGraphicFramePr>
        <p:xfrm>
          <a:off x="589547" y="1844675"/>
          <a:ext cx="11044989" cy="1112520"/>
        </p:xfrm>
        <a:graphic>
          <a:graphicData uri="http://schemas.openxmlformats.org/drawingml/2006/table">
            <a:tbl>
              <a:tblPr firstRow="1" bandRow="1">
                <a:tableStyleId>{5940675A-B579-460E-94D1-54222C63F5DA}</a:tableStyleId>
              </a:tblPr>
              <a:tblGrid>
                <a:gridCol w="3681663">
                  <a:extLst>
                    <a:ext uri="{9D8B030D-6E8A-4147-A177-3AD203B41FA5}">
                      <a16:colId xmlns:a16="http://schemas.microsoft.com/office/drawing/2014/main" val="394615149"/>
                    </a:ext>
                  </a:extLst>
                </a:gridCol>
                <a:gridCol w="3681663">
                  <a:extLst>
                    <a:ext uri="{9D8B030D-6E8A-4147-A177-3AD203B41FA5}">
                      <a16:colId xmlns:a16="http://schemas.microsoft.com/office/drawing/2014/main" val="3312100517"/>
                    </a:ext>
                  </a:extLst>
                </a:gridCol>
                <a:gridCol w="3681663">
                  <a:extLst>
                    <a:ext uri="{9D8B030D-6E8A-4147-A177-3AD203B41FA5}">
                      <a16:colId xmlns:a16="http://schemas.microsoft.com/office/drawing/2014/main" val="3569205537"/>
                    </a:ext>
                  </a:extLst>
                </a:gridCol>
              </a:tblGrid>
              <a:tr h="370840">
                <a:tc>
                  <a:txBody>
                    <a:bodyPr/>
                    <a:lstStyle/>
                    <a:p>
                      <a:pPr algn="ctr"/>
                      <a:r>
                        <a:rPr lang="en-US" sz="1600" b="1" dirty="0">
                          <a:solidFill>
                            <a:schemeClr val="bg1"/>
                          </a:solidFill>
                        </a:rPr>
                        <a:t>Location</a:t>
                      </a:r>
                      <a:endParaRPr lang="sv-SE" sz="1600" b="1" dirty="0">
                        <a:solidFill>
                          <a:schemeClr val="bg1"/>
                        </a:solidFill>
                      </a:endParaRPr>
                    </a:p>
                  </a:txBody>
                  <a:tcPr>
                    <a:solidFill>
                      <a:schemeClr val="accent1"/>
                    </a:solidFill>
                  </a:tcPr>
                </a:tc>
                <a:tc>
                  <a:txBody>
                    <a:bodyPr/>
                    <a:lstStyle/>
                    <a:p>
                      <a:pPr algn="ctr"/>
                      <a:r>
                        <a:rPr lang="en-US" sz="1600" b="1" dirty="0">
                          <a:solidFill>
                            <a:schemeClr val="bg1"/>
                          </a:solidFill>
                        </a:rPr>
                        <a:t>Load Balancer IP</a:t>
                      </a:r>
                      <a:endParaRPr lang="sv-SE" sz="1600" b="1" dirty="0">
                        <a:solidFill>
                          <a:schemeClr val="bg1"/>
                        </a:solidFill>
                      </a:endParaRPr>
                    </a:p>
                  </a:txBody>
                  <a:tcPr>
                    <a:solidFill>
                      <a:schemeClr val="accent1"/>
                    </a:solidFill>
                  </a:tcPr>
                </a:tc>
                <a:tc>
                  <a:txBody>
                    <a:bodyPr/>
                    <a:lstStyle/>
                    <a:p>
                      <a:pPr algn="ctr"/>
                      <a:r>
                        <a:rPr lang="en-US" sz="1600" b="1" dirty="0">
                          <a:solidFill>
                            <a:schemeClr val="bg1"/>
                          </a:solidFill>
                        </a:rPr>
                        <a:t>Load balancer DNS</a:t>
                      </a:r>
                      <a:endParaRPr lang="sv-SE" sz="1600" b="1" dirty="0">
                        <a:solidFill>
                          <a:schemeClr val="bg1"/>
                        </a:solidFill>
                      </a:endParaRPr>
                    </a:p>
                  </a:txBody>
                  <a:tcPr>
                    <a:solidFill>
                      <a:schemeClr val="accent1"/>
                    </a:solidFill>
                  </a:tcPr>
                </a:tc>
                <a:extLst>
                  <a:ext uri="{0D108BD9-81ED-4DB2-BD59-A6C34878D82A}">
                    <a16:rowId xmlns:a16="http://schemas.microsoft.com/office/drawing/2014/main" val="1975377686"/>
                  </a:ext>
                </a:extLst>
              </a:tr>
              <a:tr h="370840">
                <a:tc>
                  <a:txBody>
                    <a:bodyPr/>
                    <a:lstStyle/>
                    <a:p>
                      <a:r>
                        <a:rPr lang="en-US" sz="1400" dirty="0" err="1"/>
                        <a:t>Sköndal</a:t>
                      </a:r>
                      <a:r>
                        <a:rPr lang="en-US" sz="1400" dirty="0"/>
                        <a:t> , Sweden</a:t>
                      </a:r>
                      <a:endParaRPr lang="sv-S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153.88.12.14</a:t>
                      </a:r>
                      <a:endParaRPr lang="sv-SE"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seskp1lb1.nsc.infra.ericsson.se</a:t>
                      </a:r>
                      <a:endParaRPr lang="en-GB" sz="1400" kern="1200" dirty="0">
                        <a:solidFill>
                          <a:schemeClr val="dk1"/>
                        </a:solidFill>
                        <a:effectLst/>
                        <a:latin typeface="+mn-lt"/>
                        <a:ea typeface="+mn-ea"/>
                        <a:cs typeface="+mn-cs"/>
                      </a:endParaRPr>
                    </a:p>
                  </a:txBody>
                  <a:tcPr/>
                </a:tc>
                <a:extLst>
                  <a:ext uri="{0D108BD9-81ED-4DB2-BD59-A6C34878D82A}">
                    <a16:rowId xmlns:a16="http://schemas.microsoft.com/office/drawing/2014/main" val="17557704"/>
                  </a:ext>
                </a:extLst>
              </a:tr>
              <a:tr h="370840">
                <a:tc>
                  <a:txBody>
                    <a:bodyPr/>
                    <a:lstStyle/>
                    <a:p>
                      <a:r>
                        <a:rPr lang="en-US" sz="1400" dirty="0"/>
                        <a:t>Chennai, India </a:t>
                      </a:r>
                      <a:endParaRPr lang="sv-SE" sz="1400" dirty="0"/>
                    </a:p>
                  </a:txBody>
                  <a:tcPr/>
                </a:tc>
                <a:tc>
                  <a:txBody>
                    <a:bodyPr/>
                    <a:lstStyle/>
                    <a:p>
                      <a:r>
                        <a:rPr lang="sv-SE" sz="1400" dirty="0"/>
                        <a:t>130.100.144.48</a:t>
                      </a:r>
                    </a:p>
                  </a:txBody>
                  <a:tcPr/>
                </a:tc>
                <a:tc>
                  <a:txBody>
                    <a:bodyPr/>
                    <a:lstStyle/>
                    <a:p>
                      <a:r>
                        <a:rPr lang="sv-SE" sz="1400" dirty="0"/>
                        <a:t>130.100.144.34:6443 </a:t>
                      </a:r>
                    </a:p>
                  </a:txBody>
                  <a:tcPr/>
                </a:tc>
                <a:extLst>
                  <a:ext uri="{0D108BD9-81ED-4DB2-BD59-A6C34878D82A}">
                    <a16:rowId xmlns:a16="http://schemas.microsoft.com/office/drawing/2014/main" val="4246659252"/>
                  </a:ext>
                </a:extLst>
              </a:tr>
            </a:tbl>
          </a:graphicData>
        </a:graphic>
      </p:graphicFrame>
      <p:sp>
        <p:nvSpPr>
          <p:cNvPr id="7" name="TextBox 6">
            <a:extLst>
              <a:ext uri="{FF2B5EF4-FFF2-40B4-BE49-F238E27FC236}">
                <a16:creationId xmlns:a16="http://schemas.microsoft.com/office/drawing/2014/main" id="{8E422D84-7764-4234-ACD4-3DE6C775D672}"/>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4080137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Troubleshooting,</a:t>
            </a:r>
            <a:br>
              <a:rPr lang="en-US" dirty="0"/>
            </a:br>
            <a:r>
              <a:rPr lang="en-US" dirty="0"/>
              <a:t>Help and Support</a:t>
            </a:r>
            <a:endParaRPr lang="en-GB" dirty="0"/>
          </a:p>
        </p:txBody>
      </p:sp>
    </p:spTree>
    <p:extLst>
      <p:ext uri="{BB962C8B-B14F-4D97-AF65-F5344CB8AC3E}">
        <p14:creationId xmlns:p14="http://schemas.microsoft.com/office/powerpoint/2010/main" val="3097267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425" y="533402"/>
            <a:ext cx="8353426" cy="1081088"/>
          </a:xfrm>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Help and support</a:t>
            </a:r>
            <a:endParaRPr lang="en-GB" sz="3600" dirty="0"/>
          </a:p>
        </p:txBody>
      </p:sp>
      <p:sp>
        <p:nvSpPr>
          <p:cNvPr id="2" name="Content Placeholder 1"/>
          <p:cNvSpPr>
            <a:spLocks noGrp="1"/>
          </p:cNvSpPr>
          <p:nvPr>
            <p:ph sz="quarter" idx="10"/>
          </p:nvPr>
        </p:nvSpPr>
        <p:spPr>
          <a:xfrm>
            <a:off x="490277" y="1401330"/>
            <a:ext cx="11233150" cy="4392612"/>
          </a:xfrm>
        </p:spPr>
        <p:txBody>
          <a:bodyPr/>
          <a:lstStyle/>
          <a:p>
            <a:pPr marL="509588" indent="-509588">
              <a:buFont typeface="Ericsson Hilda" panose="00000500000000000000" pitchFamily="2" charset="0"/>
              <a:buChar char="—"/>
            </a:pPr>
            <a:r>
              <a:rPr lang="en-US" dirty="0"/>
              <a:t>If you are unable to perform any activity in the NSC platform UI (e:OPS), clear the cache in your browser and perform the activity once again. If the issue persists, then raise an incident in the </a:t>
            </a:r>
            <a:r>
              <a:rPr lang="en-US" dirty="0">
                <a:hlinkClick r:id="rId3"/>
              </a:rPr>
              <a:t>My Support </a:t>
            </a:r>
            <a:r>
              <a:rPr lang="en-US" dirty="0"/>
              <a:t>portal. For any support-related information, please read the blog </a:t>
            </a:r>
            <a:r>
              <a:rPr lang="en-US" dirty="0">
                <a:hlinkClick r:id="rId4"/>
              </a:rPr>
              <a:t>Where do I go for help</a:t>
            </a:r>
            <a:endParaRPr lang="en-US" dirty="0"/>
          </a:p>
          <a:p>
            <a:pPr marL="509588" indent="-509588">
              <a:buFont typeface="Ericsson Hilda" panose="00000500000000000000" pitchFamily="2" charset="0"/>
              <a:buChar char="—"/>
            </a:pPr>
            <a:r>
              <a:rPr lang="en-US" dirty="0"/>
              <a:t>If you need to onboard your team or yourself to the NSC platform, please read the </a:t>
            </a:r>
            <a:r>
              <a:rPr lang="en-US" dirty="0">
                <a:hlinkClick r:id="rId5"/>
              </a:rPr>
              <a:t>Onboarding NSC users</a:t>
            </a:r>
            <a:r>
              <a:rPr lang="en-US" dirty="0"/>
              <a:t> blog.</a:t>
            </a:r>
          </a:p>
          <a:p>
            <a:pPr marL="509588" indent="-509588">
              <a:buFont typeface="Ericsson Hilda" panose="00000500000000000000" pitchFamily="2" charset="0"/>
              <a:buChar char="—"/>
            </a:pPr>
            <a:r>
              <a:rPr lang="en-US" dirty="0"/>
              <a:t>If you need the files</a:t>
            </a:r>
            <a:r>
              <a:rPr lang="en-US" i="1" dirty="0"/>
              <a:t>&lt;project_group&gt;.crt </a:t>
            </a:r>
            <a:r>
              <a:rPr lang="en-US" dirty="0"/>
              <a:t>and </a:t>
            </a:r>
            <a:r>
              <a:rPr lang="en-US" i="1" dirty="0"/>
              <a:t>&lt;project_group&gt;.key  </a:t>
            </a:r>
            <a:r>
              <a:rPr lang="en-US" dirty="0"/>
              <a:t>to access the deployed container, deploy the SFTP service and copy the .key and .crt files from the </a:t>
            </a:r>
            <a:r>
              <a:rPr lang="en-US" dirty="0">
                <a:latin typeface="Courier New" panose="02070309020205020404" pitchFamily="49" charset="0"/>
                <a:cs typeface="Courier New" panose="02070309020205020404" pitchFamily="49" charset="0"/>
              </a:rPr>
              <a:t>/Persistent</a:t>
            </a:r>
            <a:r>
              <a:rPr lang="en-US" dirty="0"/>
              <a:t> folder.  While deploying the service, make sure you select the volume with your group name. For detailed steps to access the </a:t>
            </a:r>
            <a:r>
              <a:rPr lang="en-US" dirty="0">
                <a:latin typeface="Courier New" panose="02070309020205020404" pitchFamily="49" charset="0"/>
                <a:cs typeface="Courier New" panose="02070309020205020404" pitchFamily="49" charset="0"/>
              </a:rPr>
              <a:t>/Persistent</a:t>
            </a:r>
            <a:r>
              <a:rPr lang="en-US" dirty="0"/>
              <a:t> folder, refer to the slides on </a:t>
            </a:r>
            <a:r>
              <a:rPr lang="en-US" dirty="0">
                <a:hlinkClick r:id="rId6" action="ppaction://hlinksldjump"/>
              </a:rPr>
              <a:t>Ingest Data</a:t>
            </a:r>
            <a:r>
              <a:rPr lang="en-US" dirty="0"/>
              <a:t>.</a:t>
            </a:r>
          </a:p>
          <a:p>
            <a:pPr>
              <a:buFont typeface="Ericsson Hilda" panose="00000500000000000000" pitchFamily="2" charset="0"/>
              <a:buChar char="−"/>
            </a:pPr>
            <a:endParaRPr lang="en-US" dirty="0"/>
          </a:p>
        </p:txBody>
      </p:sp>
      <p:sp>
        <p:nvSpPr>
          <p:cNvPr id="6" name="TextBox 5">
            <a:extLst>
              <a:ext uri="{FF2B5EF4-FFF2-40B4-BE49-F238E27FC236}">
                <a16:creationId xmlns:a16="http://schemas.microsoft.com/office/drawing/2014/main" id="{DA29CA8E-1C6E-4CB5-BB06-F19B1B5B9E4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7"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8294447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Revision history</a:t>
            </a:r>
            <a:endParaRPr lang="en-GB" sz="3600"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3393387033"/>
              </p:ext>
            </p:extLst>
          </p:nvPr>
        </p:nvGraphicFramePr>
        <p:xfrm>
          <a:off x="613610" y="1226604"/>
          <a:ext cx="11109815" cy="5066887"/>
        </p:xfrm>
        <a:graphic>
          <a:graphicData uri="http://schemas.openxmlformats.org/drawingml/2006/table">
            <a:tbl>
              <a:tblPr firstRow="1" bandRow="1">
                <a:tableStyleId>{073A0DAA-6AF3-43AB-8588-CEC1D06C72B9}</a:tableStyleId>
              </a:tblPr>
              <a:tblGrid>
                <a:gridCol w="1391082">
                  <a:extLst>
                    <a:ext uri="{9D8B030D-6E8A-4147-A177-3AD203B41FA5}">
                      <a16:colId xmlns:a16="http://schemas.microsoft.com/office/drawing/2014/main" val="20000"/>
                    </a:ext>
                  </a:extLst>
                </a:gridCol>
                <a:gridCol w="1681545">
                  <a:extLst>
                    <a:ext uri="{9D8B030D-6E8A-4147-A177-3AD203B41FA5}">
                      <a16:colId xmlns:a16="http://schemas.microsoft.com/office/drawing/2014/main" val="20001"/>
                    </a:ext>
                  </a:extLst>
                </a:gridCol>
                <a:gridCol w="2407801">
                  <a:extLst>
                    <a:ext uri="{9D8B030D-6E8A-4147-A177-3AD203B41FA5}">
                      <a16:colId xmlns:a16="http://schemas.microsoft.com/office/drawing/2014/main" val="20002"/>
                    </a:ext>
                  </a:extLst>
                </a:gridCol>
                <a:gridCol w="5629387">
                  <a:extLst>
                    <a:ext uri="{9D8B030D-6E8A-4147-A177-3AD203B41FA5}">
                      <a16:colId xmlns:a16="http://schemas.microsoft.com/office/drawing/2014/main" val="20003"/>
                    </a:ext>
                  </a:extLst>
                </a:gridCol>
              </a:tblGrid>
              <a:tr h="503821">
                <a:tc>
                  <a:txBody>
                    <a:bodyPr/>
                    <a:lstStyle/>
                    <a:p>
                      <a:r>
                        <a:rPr lang="en-US" sz="1400" dirty="0"/>
                        <a:t>User</a:t>
                      </a:r>
                      <a:r>
                        <a:rPr lang="en-US" sz="1400" baseline="0" dirty="0"/>
                        <a:t> Guide </a:t>
                      </a:r>
                      <a:r>
                        <a:rPr lang="en-US" sz="1400" dirty="0"/>
                        <a:t>Version</a:t>
                      </a:r>
                      <a:endParaRPr lang="en-GB" sz="1400" dirty="0"/>
                    </a:p>
                  </a:txBody>
                  <a:tcPr>
                    <a:solidFill>
                      <a:schemeClr val="accent6"/>
                    </a:solidFill>
                  </a:tcPr>
                </a:tc>
                <a:tc>
                  <a:txBody>
                    <a:bodyPr/>
                    <a:lstStyle/>
                    <a:p>
                      <a:r>
                        <a:rPr lang="en-US" sz="1400" dirty="0"/>
                        <a:t>Date</a:t>
                      </a:r>
                      <a:r>
                        <a:rPr lang="en-US" sz="1400" baseline="0" dirty="0"/>
                        <a:t> Modified</a:t>
                      </a:r>
                      <a:endParaRPr lang="en-GB" sz="1400" dirty="0"/>
                    </a:p>
                  </a:txBody>
                  <a:tcPr>
                    <a:solidFill>
                      <a:schemeClr val="accent6"/>
                    </a:solidFill>
                  </a:tcPr>
                </a:tc>
                <a:tc>
                  <a:txBody>
                    <a:bodyPr/>
                    <a:lstStyle/>
                    <a:p>
                      <a:r>
                        <a:rPr lang="en-US" sz="1400" dirty="0"/>
                        <a:t>Slides Modified</a:t>
                      </a:r>
                      <a:endParaRPr lang="en-GB" sz="1400" dirty="0"/>
                    </a:p>
                  </a:txBody>
                  <a:tcPr>
                    <a:solidFill>
                      <a:schemeClr val="accent6"/>
                    </a:solidFill>
                  </a:tcPr>
                </a:tc>
                <a:tc>
                  <a:txBody>
                    <a:bodyPr/>
                    <a:lstStyle/>
                    <a:p>
                      <a:r>
                        <a:rPr lang="en-US" sz="1400" dirty="0"/>
                        <a:t>Key Changes in the Modified</a:t>
                      </a:r>
                      <a:r>
                        <a:rPr lang="en-US" sz="1400" baseline="0" dirty="0"/>
                        <a:t> Slides</a:t>
                      </a:r>
                      <a:endParaRPr lang="en-GB" sz="1400" dirty="0"/>
                    </a:p>
                  </a:txBody>
                  <a:tcPr>
                    <a:solidFill>
                      <a:schemeClr val="accent6"/>
                    </a:solidFill>
                  </a:tcPr>
                </a:tc>
                <a:extLst>
                  <a:ext uri="{0D108BD9-81ED-4DB2-BD59-A6C34878D82A}">
                    <a16:rowId xmlns:a16="http://schemas.microsoft.com/office/drawing/2014/main" val="10000"/>
                  </a:ext>
                </a:extLst>
              </a:tr>
              <a:tr h="360578">
                <a:tc>
                  <a:txBody>
                    <a:bodyPr/>
                    <a:lstStyle/>
                    <a:p>
                      <a:r>
                        <a:rPr lang="en-US" sz="1400" dirty="0"/>
                        <a:t>1.0</a:t>
                      </a:r>
                      <a:endParaRPr lang="en-GB" sz="1400" dirty="0"/>
                    </a:p>
                  </a:txBody>
                  <a:tcPr/>
                </a:tc>
                <a:tc>
                  <a:txBody>
                    <a:bodyPr/>
                    <a:lstStyle/>
                    <a:p>
                      <a:r>
                        <a:rPr lang="en-US" sz="1400" dirty="0"/>
                        <a:t>22-Jun-2018</a:t>
                      </a:r>
                      <a:endParaRPr lang="en-GB" sz="1400" dirty="0"/>
                    </a:p>
                  </a:txBody>
                  <a:tcPr/>
                </a:tc>
                <a:tc>
                  <a:txBody>
                    <a:bodyPr/>
                    <a:lstStyle/>
                    <a:p>
                      <a:r>
                        <a:rPr lang="en-US" sz="1400" dirty="0"/>
                        <a:t>All (Created the presentation)</a:t>
                      </a:r>
                      <a:endParaRPr lang="en-GB" sz="1400" dirty="0"/>
                    </a:p>
                  </a:txBody>
                  <a:tcPr/>
                </a:tc>
                <a:tc>
                  <a:txBody>
                    <a:bodyPr/>
                    <a:lstStyle/>
                    <a:p>
                      <a:endParaRPr lang="en-GB" sz="1400" dirty="0"/>
                    </a:p>
                  </a:txBody>
                  <a:tcPr/>
                </a:tc>
                <a:extLst>
                  <a:ext uri="{0D108BD9-81ED-4DB2-BD59-A6C34878D82A}">
                    <a16:rowId xmlns:a16="http://schemas.microsoft.com/office/drawing/2014/main" val="10001"/>
                  </a:ext>
                </a:extLst>
              </a:tr>
              <a:tr h="4030567">
                <a:tc>
                  <a:txBody>
                    <a:bodyPr/>
                    <a:lstStyle/>
                    <a:p>
                      <a:r>
                        <a:rPr lang="en-US" sz="1400" dirty="0"/>
                        <a:t>1.1</a:t>
                      </a:r>
                      <a:endParaRPr lang="en-GB" sz="1400" dirty="0"/>
                    </a:p>
                  </a:txBody>
                  <a:tcPr/>
                </a:tc>
                <a:tc>
                  <a:txBody>
                    <a:bodyPr/>
                    <a:lstStyle/>
                    <a:p>
                      <a:r>
                        <a:rPr lang="en-US" sz="1400" dirty="0"/>
                        <a:t>29-Jun-2018</a:t>
                      </a:r>
                      <a:endParaRPr lang="en-GB" sz="1400" dirty="0"/>
                    </a:p>
                  </a:txBody>
                  <a:tcPr/>
                </a:tc>
                <a:tc>
                  <a:txBody>
                    <a:bodyPr/>
                    <a:lstStyle/>
                    <a:p>
                      <a:r>
                        <a:rPr lang="en-US" sz="1400" dirty="0"/>
                        <a:t>2, 18,</a:t>
                      </a:r>
                      <a:r>
                        <a:rPr lang="en-US" sz="1400" baseline="0" dirty="0"/>
                        <a:t> 19, 26, 27, 33, 34, 37, 38, 39</a:t>
                      </a:r>
                      <a:endParaRPr lang="en-GB" sz="1400" dirty="0"/>
                    </a:p>
                  </a:txBody>
                  <a:tcPr/>
                </a:tc>
                <a:tc>
                  <a:txBody>
                    <a:bodyPr/>
                    <a:lstStyle/>
                    <a:p>
                      <a:r>
                        <a:rPr lang="en-US" sz="1400" dirty="0"/>
                        <a:t>2</a:t>
                      </a:r>
                      <a:r>
                        <a:rPr lang="en-US" sz="1400" baseline="0" dirty="0"/>
                        <a:t> – Access-related prerequisites updated</a:t>
                      </a:r>
                      <a:endParaRPr lang="en-US" sz="1400" dirty="0"/>
                    </a:p>
                    <a:p>
                      <a:r>
                        <a:rPr lang="en-US" sz="1400" dirty="0"/>
                        <a:t>18 - Steps and screenshots updated for the new field</a:t>
                      </a:r>
                      <a:r>
                        <a:rPr lang="en-US" sz="1400" baseline="0" dirty="0"/>
                        <a:t> </a:t>
                      </a:r>
                      <a:r>
                        <a:rPr lang="en-US" sz="1400" b="1" baseline="0" dirty="0"/>
                        <a:t>MapR Volumes</a:t>
                      </a:r>
                      <a:r>
                        <a:rPr lang="en-US" sz="1400" baseline="0" dirty="0"/>
                        <a:t> added in the </a:t>
                      </a:r>
                      <a:r>
                        <a:rPr lang="en-US" sz="1400" b="1" baseline="0" dirty="0"/>
                        <a:t>Deploy Service</a:t>
                      </a:r>
                      <a:r>
                        <a:rPr lang="en-US" sz="1400" baseline="0" dirty="0"/>
                        <a:t> dialog box of NSC portal, Deployment parameters for KDF services added</a:t>
                      </a:r>
                    </a:p>
                    <a:p>
                      <a:r>
                        <a:rPr lang="en-US" sz="1400" baseline="0" dirty="0"/>
                        <a:t>19 - Screenshots updated in continuation with the changes in slide 18</a:t>
                      </a:r>
                    </a:p>
                    <a:p>
                      <a:r>
                        <a:rPr lang="en-US" sz="1400" baseline="0" dirty="0"/>
                        <a:t>26 – Sample Manifest File updated based on deployment parameters for KDF services</a:t>
                      </a:r>
                    </a:p>
                    <a:p>
                      <a:r>
                        <a:rPr lang="en-US" sz="1400" baseline="0" dirty="0"/>
                        <a:t>27  Screenshot updated for the new column </a:t>
                      </a:r>
                      <a:r>
                        <a:rPr lang="en-US" sz="1400" b="1" baseline="0" dirty="0"/>
                        <a:t>Storage Type</a:t>
                      </a:r>
                      <a:r>
                        <a:rPr lang="en-US" sz="1400" baseline="0" dirty="0"/>
                        <a:t> on the </a:t>
                      </a:r>
                      <a:r>
                        <a:rPr lang="en-US" sz="1400" b="1" baseline="0" dirty="0"/>
                        <a:t>Volumes</a:t>
                      </a:r>
                      <a:r>
                        <a:rPr lang="en-US" sz="1400" baseline="0" dirty="0"/>
                        <a:t> tab of NSC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33 - </a:t>
                      </a:r>
                      <a:r>
                        <a:rPr lang="en-US" sz="1400" dirty="0"/>
                        <a:t>Steps and screenshot updated for the new field</a:t>
                      </a:r>
                      <a:r>
                        <a:rPr lang="en-US" sz="1400" baseline="0" dirty="0"/>
                        <a:t> </a:t>
                      </a:r>
                      <a:r>
                        <a:rPr lang="en-US" sz="1400" b="1" baseline="0" dirty="0"/>
                        <a:t>Storage Type</a:t>
                      </a:r>
                      <a:r>
                        <a:rPr lang="en-US" sz="1400" baseline="0" dirty="0"/>
                        <a:t> added in the </a:t>
                      </a:r>
                      <a:r>
                        <a:rPr lang="en-US" sz="1400" b="1" baseline="0" dirty="0"/>
                        <a:t>Add Service</a:t>
                      </a:r>
                      <a:r>
                        <a:rPr lang="en-US" sz="1400" baseline="0" dirty="0"/>
                        <a:t> dialog box of NSC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34 - Screenshots updated in continuation with the changes in slide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37 - </a:t>
                      </a:r>
                      <a:r>
                        <a:rPr lang="en-US" sz="1400" dirty="0"/>
                        <a:t>Steps and screenshots updated for the new field</a:t>
                      </a:r>
                      <a:r>
                        <a:rPr lang="en-US" sz="1400" baseline="0" dirty="0"/>
                        <a:t> </a:t>
                      </a:r>
                      <a:r>
                        <a:rPr lang="en-US" sz="1400" b="1" baseline="0" dirty="0"/>
                        <a:t>Storage Type</a:t>
                      </a:r>
                      <a:r>
                        <a:rPr lang="en-US" sz="1400" baseline="0" dirty="0"/>
                        <a:t> added in the </a:t>
                      </a:r>
                      <a:r>
                        <a:rPr lang="en-US" sz="1400" b="1" baseline="0" dirty="0"/>
                        <a:t>Add Volumes</a:t>
                      </a:r>
                      <a:r>
                        <a:rPr lang="en-US" sz="1400" baseline="0" dirty="0"/>
                        <a:t> dialog box of NSC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38, 39 - Screenshots updated for the new column </a:t>
                      </a:r>
                      <a:r>
                        <a:rPr lang="en-US" sz="1400" b="1" baseline="0" dirty="0"/>
                        <a:t>Storage Type</a:t>
                      </a:r>
                      <a:r>
                        <a:rPr lang="en-US" sz="1400" baseline="0" dirty="0"/>
                        <a:t> on the </a:t>
                      </a:r>
                      <a:r>
                        <a:rPr lang="en-US" sz="1400" b="1" baseline="0" dirty="0"/>
                        <a:t>Volumes</a:t>
                      </a:r>
                      <a:r>
                        <a:rPr lang="en-US" sz="1400" baseline="0" dirty="0"/>
                        <a:t> tab of NSC portal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419E44BC-10AA-47B9-9B23-D04EF5A1C709}"/>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2888081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Revision history (contd.)</a:t>
            </a:r>
            <a:endParaRPr lang="en-GB" sz="3600"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1305643251"/>
              </p:ext>
            </p:extLst>
          </p:nvPr>
        </p:nvGraphicFramePr>
        <p:xfrm>
          <a:off x="589548" y="1241594"/>
          <a:ext cx="11133878" cy="5228221"/>
        </p:xfrm>
        <a:graphic>
          <a:graphicData uri="http://schemas.openxmlformats.org/drawingml/2006/table">
            <a:tbl>
              <a:tblPr firstRow="1" bandRow="1">
                <a:tableStyleId>{073A0DAA-6AF3-43AB-8588-CEC1D06C72B9}</a:tableStyleId>
              </a:tblPr>
              <a:tblGrid>
                <a:gridCol w="1394095">
                  <a:extLst>
                    <a:ext uri="{9D8B030D-6E8A-4147-A177-3AD203B41FA5}">
                      <a16:colId xmlns:a16="http://schemas.microsoft.com/office/drawing/2014/main" val="20000"/>
                    </a:ext>
                  </a:extLst>
                </a:gridCol>
                <a:gridCol w="1685187">
                  <a:extLst>
                    <a:ext uri="{9D8B030D-6E8A-4147-A177-3AD203B41FA5}">
                      <a16:colId xmlns:a16="http://schemas.microsoft.com/office/drawing/2014/main" val="20001"/>
                    </a:ext>
                  </a:extLst>
                </a:gridCol>
                <a:gridCol w="2413016">
                  <a:extLst>
                    <a:ext uri="{9D8B030D-6E8A-4147-A177-3AD203B41FA5}">
                      <a16:colId xmlns:a16="http://schemas.microsoft.com/office/drawing/2014/main" val="20002"/>
                    </a:ext>
                  </a:extLst>
                </a:gridCol>
                <a:gridCol w="5641580">
                  <a:extLst>
                    <a:ext uri="{9D8B030D-6E8A-4147-A177-3AD203B41FA5}">
                      <a16:colId xmlns:a16="http://schemas.microsoft.com/office/drawing/2014/main" val="20003"/>
                    </a:ext>
                  </a:extLst>
                </a:gridCol>
              </a:tblGrid>
              <a:tr h="503821">
                <a:tc>
                  <a:txBody>
                    <a:bodyPr/>
                    <a:lstStyle/>
                    <a:p>
                      <a:r>
                        <a:rPr lang="en-US" sz="1400" dirty="0"/>
                        <a:t>User</a:t>
                      </a:r>
                      <a:r>
                        <a:rPr lang="en-US" sz="1400" baseline="0" dirty="0"/>
                        <a:t> Guide </a:t>
                      </a:r>
                      <a:r>
                        <a:rPr lang="en-US" sz="1400" dirty="0"/>
                        <a:t>Version</a:t>
                      </a:r>
                      <a:endParaRPr lang="en-GB" sz="1400" dirty="0"/>
                    </a:p>
                  </a:txBody>
                  <a:tcPr>
                    <a:solidFill>
                      <a:schemeClr val="accent6"/>
                    </a:solidFill>
                  </a:tcPr>
                </a:tc>
                <a:tc>
                  <a:txBody>
                    <a:bodyPr/>
                    <a:lstStyle/>
                    <a:p>
                      <a:r>
                        <a:rPr lang="en-US" sz="1400" dirty="0"/>
                        <a:t>Date</a:t>
                      </a:r>
                      <a:r>
                        <a:rPr lang="en-US" sz="1400" baseline="0" dirty="0"/>
                        <a:t> Modified</a:t>
                      </a:r>
                      <a:endParaRPr lang="en-GB" sz="1400" dirty="0"/>
                    </a:p>
                  </a:txBody>
                  <a:tcPr>
                    <a:solidFill>
                      <a:schemeClr val="accent6"/>
                    </a:solidFill>
                  </a:tcPr>
                </a:tc>
                <a:tc>
                  <a:txBody>
                    <a:bodyPr/>
                    <a:lstStyle/>
                    <a:p>
                      <a:r>
                        <a:rPr lang="en-US" sz="1400" dirty="0"/>
                        <a:t>Slides Modified</a:t>
                      </a:r>
                      <a:endParaRPr lang="en-GB" sz="1400" dirty="0"/>
                    </a:p>
                  </a:txBody>
                  <a:tcPr>
                    <a:solidFill>
                      <a:schemeClr val="accent6"/>
                    </a:solidFill>
                  </a:tcPr>
                </a:tc>
                <a:tc>
                  <a:txBody>
                    <a:bodyPr/>
                    <a:lstStyle/>
                    <a:p>
                      <a:r>
                        <a:rPr lang="en-US" sz="1400" dirty="0"/>
                        <a:t>Key Changes in the Modified</a:t>
                      </a:r>
                      <a:r>
                        <a:rPr lang="en-US" sz="1400" baseline="0" dirty="0"/>
                        <a:t> Slides</a:t>
                      </a:r>
                      <a:endParaRPr lang="en-GB" sz="1400" dirty="0"/>
                    </a:p>
                  </a:txBody>
                  <a:tcPr>
                    <a:solidFill>
                      <a:schemeClr val="accent6"/>
                    </a:solidFill>
                  </a:tcPr>
                </a:tc>
                <a:extLst>
                  <a:ext uri="{0D108BD9-81ED-4DB2-BD59-A6C34878D82A}">
                    <a16:rowId xmlns:a16="http://schemas.microsoft.com/office/drawing/2014/main" val="10000"/>
                  </a:ext>
                </a:extLst>
              </a:tr>
              <a:tr h="503821">
                <a:tc>
                  <a:txBody>
                    <a:bodyPr/>
                    <a:lstStyle/>
                    <a:p>
                      <a:r>
                        <a:rPr lang="en-US" sz="1400" dirty="0"/>
                        <a:t>1.2</a:t>
                      </a:r>
                      <a:endParaRPr lang="en-GB" sz="1400" dirty="0"/>
                    </a:p>
                  </a:txBody>
                  <a:tcPr/>
                </a:tc>
                <a:tc>
                  <a:txBody>
                    <a:bodyPr/>
                    <a:lstStyle/>
                    <a:p>
                      <a:r>
                        <a:rPr lang="en-US" sz="1400" dirty="0"/>
                        <a:t>19-Jul-2018</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36, 51, 17, 18, 19, 31, 32, 37</a:t>
                      </a:r>
                      <a:endParaRPr lang="en-GB" sz="1400" dirty="0"/>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36 – Sample manifest file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51 – New Generic Services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17, 19, 31, 32, 37 – Notes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18 – Screenshots and steps updated according to latest screens</a:t>
                      </a:r>
                      <a:endParaRPr lang="en-GB" sz="1400" dirty="0"/>
                    </a:p>
                  </a:txBody>
                  <a:tcPr/>
                </a:tc>
                <a:extLst>
                  <a:ext uri="{0D108BD9-81ED-4DB2-BD59-A6C34878D82A}">
                    <a16:rowId xmlns:a16="http://schemas.microsoft.com/office/drawing/2014/main" val="10001"/>
                  </a:ext>
                </a:extLst>
              </a:tr>
              <a:tr h="503821">
                <a:tc>
                  <a:txBody>
                    <a:bodyPr/>
                    <a:lstStyle/>
                    <a:p>
                      <a:r>
                        <a:rPr lang="en-GB" sz="1400" dirty="0"/>
                        <a:t>1.3</a:t>
                      </a:r>
                    </a:p>
                  </a:txBody>
                  <a:tcPr/>
                </a:tc>
                <a:tc>
                  <a:txBody>
                    <a:bodyPr/>
                    <a:lstStyle/>
                    <a:p>
                      <a:r>
                        <a:rPr lang="en-GB" sz="1400" dirty="0"/>
                        <a:t>16-Aug-2018</a:t>
                      </a:r>
                    </a:p>
                  </a:txBody>
                  <a:tcPr/>
                </a:tc>
                <a:tc>
                  <a:txBody>
                    <a:bodyPr/>
                    <a:lstStyle/>
                    <a:p>
                      <a:r>
                        <a:rPr lang="en-GB" sz="1400" dirty="0"/>
                        <a:t>52, 53, 54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2 – Prerequisites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53, 54 – Service</a:t>
                      </a:r>
                      <a:r>
                        <a:rPr lang="en-GB" sz="1400" baseline="0" dirty="0"/>
                        <a:t> versions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55 – A slide on </a:t>
                      </a:r>
                      <a:r>
                        <a:rPr lang="en-US" sz="1400" dirty="0"/>
                        <a:t>Generic Service offerings Certification checklist </a:t>
                      </a:r>
                      <a:r>
                        <a:rPr lang="en-GB" sz="1400" baseline="0" dirty="0"/>
                        <a:t>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56 – A slide on third party components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59 – Troubleshooting step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a:tc>
                <a:extLst>
                  <a:ext uri="{0D108BD9-81ED-4DB2-BD59-A6C34878D82A}">
                    <a16:rowId xmlns:a16="http://schemas.microsoft.com/office/drawing/2014/main" val="10002"/>
                  </a:ext>
                </a:extLst>
              </a:tr>
              <a:tr h="503821">
                <a:tc>
                  <a:txBody>
                    <a:bodyPr/>
                    <a:lstStyle/>
                    <a:p>
                      <a:r>
                        <a:rPr lang="en-GB" sz="1400" dirty="0"/>
                        <a:t>1.4</a:t>
                      </a:r>
                    </a:p>
                  </a:txBody>
                  <a:tcPr/>
                </a:tc>
                <a:tc>
                  <a:txBody>
                    <a:bodyPr/>
                    <a:lstStyle/>
                    <a:p>
                      <a:r>
                        <a:rPr lang="en-GB" sz="1400" dirty="0"/>
                        <a:t>31-Aug-2018</a:t>
                      </a:r>
                    </a:p>
                  </a:txBody>
                  <a:tcPr/>
                </a:tc>
                <a:tc>
                  <a:txBody>
                    <a:bodyPr/>
                    <a:lstStyle/>
                    <a:p>
                      <a:r>
                        <a:rPr lang="en-GB" sz="1400" baseline="0" dirty="0"/>
                        <a:t>18, 41 to 43, 44 to 49, 22, 60</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18 – Screenshot and content updated according to the latest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41 to 43 – Manifest file-related content</a:t>
                      </a:r>
                      <a:r>
                        <a:rPr lang="en-GB" sz="1400" baseline="0" dirty="0"/>
                        <a:t> added</a:t>
                      </a: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44 to</a:t>
                      </a:r>
                      <a:r>
                        <a:rPr lang="en-GB" sz="1400" baseline="0" dirty="0"/>
                        <a:t> 49 </a:t>
                      </a:r>
                      <a:r>
                        <a:rPr lang="en-GB" sz="1400" dirty="0"/>
                        <a:t>– Helm</a:t>
                      </a:r>
                      <a:r>
                        <a:rPr lang="en-GB" sz="1400" baseline="0" dirty="0"/>
                        <a:t> chart-related content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22 – Note on adding a generic service removed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64- Note on adding a generic service added</a:t>
                      </a:r>
                    </a:p>
                  </a:txBody>
                  <a:tcPr/>
                </a:tc>
                <a:extLst>
                  <a:ext uri="{0D108BD9-81ED-4DB2-BD59-A6C34878D82A}">
                    <a16:rowId xmlns:a16="http://schemas.microsoft.com/office/drawing/2014/main" val="10003"/>
                  </a:ext>
                </a:extLst>
              </a:tr>
              <a:tr h="503821">
                <a:tc>
                  <a:txBody>
                    <a:bodyPr/>
                    <a:lstStyle/>
                    <a:p>
                      <a:r>
                        <a:rPr lang="en-GB" sz="1400" dirty="0"/>
                        <a:t>1.5</a:t>
                      </a:r>
                    </a:p>
                  </a:txBody>
                  <a:tcPr/>
                </a:tc>
                <a:tc>
                  <a:txBody>
                    <a:bodyPr/>
                    <a:lstStyle/>
                    <a:p>
                      <a:r>
                        <a:rPr lang="en-GB" sz="1400" dirty="0"/>
                        <a:t>12-Sep-2018</a:t>
                      </a:r>
                    </a:p>
                  </a:txBody>
                  <a:tcPr/>
                </a:tc>
                <a:tc>
                  <a:txBody>
                    <a:bodyPr/>
                    <a:lstStyle/>
                    <a:p>
                      <a:r>
                        <a:rPr lang="en-GB" sz="1400" dirty="0"/>
                        <a:t>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21 – A slide on deployment parameters added</a:t>
                      </a:r>
                    </a:p>
                  </a:txBody>
                  <a:tcPr/>
                </a:tc>
                <a:extLst>
                  <a:ext uri="{0D108BD9-81ED-4DB2-BD59-A6C34878D82A}">
                    <a16:rowId xmlns:a16="http://schemas.microsoft.com/office/drawing/2014/main" val="2974990624"/>
                  </a:ext>
                </a:extLst>
              </a:tr>
              <a:tr h="503821">
                <a:tc>
                  <a:txBody>
                    <a:bodyPr/>
                    <a:lstStyle/>
                    <a:p>
                      <a:r>
                        <a:rPr lang="en-GB" sz="1400" dirty="0"/>
                        <a:t>1.6</a:t>
                      </a:r>
                    </a:p>
                  </a:txBody>
                  <a:tcPr/>
                </a:tc>
                <a:tc>
                  <a:txBody>
                    <a:bodyPr/>
                    <a:lstStyle/>
                    <a:p>
                      <a:r>
                        <a:rPr lang="en-GB" sz="1400" dirty="0"/>
                        <a:t>18-Feb-2019</a:t>
                      </a:r>
                    </a:p>
                  </a:txBody>
                  <a:tcPr/>
                </a:tc>
                <a:tc>
                  <a:txBody>
                    <a:bodyPr/>
                    <a:lstStyle/>
                    <a:p>
                      <a:r>
                        <a:rPr lang="en-GB" sz="1400" dirty="0"/>
                        <a:t>18, 62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18 – A note to explain the “Service Password” field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a:t>62 – New services (NiFi, Beam, SDC) added to the Generic Services list</a:t>
                      </a:r>
                    </a:p>
                  </a:txBody>
                  <a:tcPr/>
                </a:tc>
                <a:extLst>
                  <a:ext uri="{0D108BD9-81ED-4DB2-BD59-A6C34878D82A}">
                    <a16:rowId xmlns:a16="http://schemas.microsoft.com/office/drawing/2014/main" val="2815914445"/>
                  </a:ext>
                </a:extLst>
              </a:tr>
            </a:tbl>
          </a:graphicData>
        </a:graphic>
      </p:graphicFrame>
    </p:spTree>
    <p:extLst>
      <p:ext uri="{BB962C8B-B14F-4D97-AF65-F5344CB8AC3E}">
        <p14:creationId xmlns:p14="http://schemas.microsoft.com/office/powerpoint/2010/main" val="272579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Business objectives</a:t>
            </a:r>
            <a:endParaRPr lang="en-GB" sz="3600" dirty="0"/>
          </a:p>
        </p:txBody>
      </p:sp>
      <p:sp>
        <p:nvSpPr>
          <p:cNvPr id="3" name="Content Placeholder 2"/>
          <p:cNvSpPr>
            <a:spLocks noGrp="1"/>
          </p:cNvSpPr>
          <p:nvPr>
            <p:ph sz="quarter" idx="10"/>
          </p:nvPr>
        </p:nvSpPr>
        <p:spPr>
          <a:xfrm>
            <a:off x="479425" y="1228725"/>
            <a:ext cx="11233150" cy="5008562"/>
          </a:xfrm>
        </p:spPr>
        <p:txBody>
          <a:bodyPr/>
          <a:lstStyle/>
          <a:p>
            <a:pPr marL="0" indent="0">
              <a:buNone/>
            </a:pPr>
            <a:r>
              <a:rPr lang="en-US" sz="1400" dirty="0"/>
              <a:t>The NSC platform has been designed to cater to the key demands of engineers and data scientists without compromising on the cost and security aspects that organizations desire. </a:t>
            </a:r>
            <a:endParaRPr lang="en-GB" sz="1400" dirty="0"/>
          </a:p>
          <a:p>
            <a:pPr marL="0" indent="0">
              <a:buNone/>
            </a:pPr>
            <a:endParaRPr lang="en-GB" dirty="0"/>
          </a:p>
        </p:txBody>
      </p:sp>
      <p:sp>
        <p:nvSpPr>
          <p:cNvPr id="10" name="TextBox 9">
            <a:extLst>
              <a:ext uri="{FF2B5EF4-FFF2-40B4-BE49-F238E27FC236}">
                <a16:creationId xmlns:a16="http://schemas.microsoft.com/office/drawing/2014/main" id="{27F3BAA3-B358-4C9E-B28E-21BE755BB24E}"/>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pic>
        <p:nvPicPr>
          <p:cNvPr id="4" name="Picture 3">
            <a:extLst>
              <a:ext uri="{FF2B5EF4-FFF2-40B4-BE49-F238E27FC236}">
                <a16:creationId xmlns:a16="http://schemas.microsoft.com/office/drawing/2014/main" id="{1EFDB519-A727-469B-A348-C1380D3B6364}"/>
              </a:ext>
            </a:extLst>
          </p:cNvPr>
          <p:cNvPicPr>
            <a:picLocks noChangeAspect="1"/>
          </p:cNvPicPr>
          <p:nvPr/>
        </p:nvPicPr>
        <p:blipFill>
          <a:blip r:embed="rId4"/>
          <a:stretch>
            <a:fillRect/>
          </a:stretch>
        </p:blipFill>
        <p:spPr>
          <a:xfrm>
            <a:off x="2425699" y="1831897"/>
            <a:ext cx="7159595" cy="4463965"/>
          </a:xfrm>
          <a:prstGeom prst="rect">
            <a:avLst/>
          </a:prstGeom>
        </p:spPr>
      </p:pic>
    </p:spTree>
    <p:extLst>
      <p:ext uri="{BB962C8B-B14F-4D97-AF65-F5344CB8AC3E}">
        <p14:creationId xmlns:p14="http://schemas.microsoft.com/office/powerpoint/2010/main" val="3660911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72000" tIns="36000" rIns="0" bIns="0" numCol="1" anchor="t" anchorCtr="0" compatLnSpc="1">
            <a:prstTxWarp prst="textNoShape">
              <a:avLst/>
            </a:prstTxWarp>
            <a:noAutofit/>
          </a:bodyPr>
          <a:lstStyle/>
          <a:p>
            <a:r>
              <a:rPr lang="en-US" sz="3600" dirty="0"/>
              <a:t>Revision history (contd.)</a:t>
            </a:r>
            <a:endParaRPr lang="en-GB" sz="3600"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516127482"/>
              </p:ext>
            </p:extLst>
          </p:nvPr>
        </p:nvGraphicFramePr>
        <p:xfrm>
          <a:off x="589546" y="1241594"/>
          <a:ext cx="11133878" cy="3279303"/>
        </p:xfrm>
        <a:graphic>
          <a:graphicData uri="http://schemas.openxmlformats.org/drawingml/2006/table">
            <a:tbl>
              <a:tblPr firstRow="1" bandRow="1">
                <a:tableStyleId>{073A0DAA-6AF3-43AB-8588-CEC1D06C72B9}</a:tableStyleId>
              </a:tblPr>
              <a:tblGrid>
                <a:gridCol w="1394095">
                  <a:extLst>
                    <a:ext uri="{9D8B030D-6E8A-4147-A177-3AD203B41FA5}">
                      <a16:colId xmlns:a16="http://schemas.microsoft.com/office/drawing/2014/main" val="20000"/>
                    </a:ext>
                  </a:extLst>
                </a:gridCol>
                <a:gridCol w="1685187">
                  <a:extLst>
                    <a:ext uri="{9D8B030D-6E8A-4147-A177-3AD203B41FA5}">
                      <a16:colId xmlns:a16="http://schemas.microsoft.com/office/drawing/2014/main" val="20001"/>
                    </a:ext>
                  </a:extLst>
                </a:gridCol>
                <a:gridCol w="2413016">
                  <a:extLst>
                    <a:ext uri="{9D8B030D-6E8A-4147-A177-3AD203B41FA5}">
                      <a16:colId xmlns:a16="http://schemas.microsoft.com/office/drawing/2014/main" val="20002"/>
                    </a:ext>
                  </a:extLst>
                </a:gridCol>
                <a:gridCol w="5641580">
                  <a:extLst>
                    <a:ext uri="{9D8B030D-6E8A-4147-A177-3AD203B41FA5}">
                      <a16:colId xmlns:a16="http://schemas.microsoft.com/office/drawing/2014/main" val="20003"/>
                    </a:ext>
                  </a:extLst>
                </a:gridCol>
              </a:tblGrid>
              <a:tr h="503821">
                <a:tc>
                  <a:txBody>
                    <a:bodyPr/>
                    <a:lstStyle/>
                    <a:p>
                      <a:r>
                        <a:rPr lang="en-US" sz="1400" dirty="0"/>
                        <a:t>User</a:t>
                      </a:r>
                      <a:r>
                        <a:rPr lang="en-US" sz="1400" baseline="0" dirty="0"/>
                        <a:t> Guide </a:t>
                      </a:r>
                      <a:r>
                        <a:rPr lang="en-US" sz="1400" dirty="0"/>
                        <a:t>Version</a:t>
                      </a:r>
                      <a:endParaRPr lang="en-GB" sz="1400" dirty="0"/>
                    </a:p>
                  </a:txBody>
                  <a:tcPr>
                    <a:solidFill>
                      <a:schemeClr val="accent6"/>
                    </a:solidFill>
                  </a:tcPr>
                </a:tc>
                <a:tc>
                  <a:txBody>
                    <a:bodyPr/>
                    <a:lstStyle/>
                    <a:p>
                      <a:r>
                        <a:rPr lang="en-US" sz="1400" dirty="0"/>
                        <a:t>Date</a:t>
                      </a:r>
                      <a:r>
                        <a:rPr lang="en-US" sz="1400" baseline="0" dirty="0"/>
                        <a:t> Modified</a:t>
                      </a:r>
                      <a:endParaRPr lang="en-GB" sz="1400" dirty="0"/>
                    </a:p>
                  </a:txBody>
                  <a:tcPr>
                    <a:solidFill>
                      <a:schemeClr val="accent6"/>
                    </a:solidFill>
                  </a:tcPr>
                </a:tc>
                <a:tc>
                  <a:txBody>
                    <a:bodyPr/>
                    <a:lstStyle/>
                    <a:p>
                      <a:r>
                        <a:rPr lang="en-US" sz="1400" dirty="0"/>
                        <a:t>Slides Modified</a:t>
                      </a:r>
                      <a:endParaRPr lang="en-GB" sz="1400" dirty="0"/>
                    </a:p>
                  </a:txBody>
                  <a:tcPr>
                    <a:solidFill>
                      <a:schemeClr val="accent6"/>
                    </a:solidFill>
                  </a:tcPr>
                </a:tc>
                <a:tc>
                  <a:txBody>
                    <a:bodyPr/>
                    <a:lstStyle/>
                    <a:p>
                      <a:r>
                        <a:rPr lang="en-US" sz="1400" dirty="0"/>
                        <a:t>Key Changes in the Modified</a:t>
                      </a:r>
                      <a:r>
                        <a:rPr lang="en-US" sz="1400" baseline="0" dirty="0"/>
                        <a:t> Slides</a:t>
                      </a:r>
                      <a:endParaRPr lang="en-GB" sz="1400" dirty="0"/>
                    </a:p>
                  </a:txBody>
                  <a:tcPr>
                    <a:solidFill>
                      <a:schemeClr val="accent6"/>
                    </a:solidFill>
                  </a:tcPr>
                </a:tc>
                <a:extLst>
                  <a:ext uri="{0D108BD9-81ED-4DB2-BD59-A6C34878D82A}">
                    <a16:rowId xmlns:a16="http://schemas.microsoft.com/office/drawing/2014/main" val="10000"/>
                  </a:ext>
                </a:extLst>
              </a:tr>
              <a:tr h="503821">
                <a:tc>
                  <a:txBody>
                    <a:bodyPr/>
                    <a:lstStyle/>
                    <a:p>
                      <a:r>
                        <a:rPr lang="en-US" sz="1400" dirty="0"/>
                        <a:t>1.7</a:t>
                      </a:r>
                      <a:endParaRPr lang="en-GB" sz="1400" dirty="0"/>
                    </a:p>
                  </a:txBody>
                  <a:tcPr/>
                </a:tc>
                <a:tc>
                  <a:txBody>
                    <a:bodyPr/>
                    <a:lstStyle/>
                    <a:p>
                      <a:r>
                        <a:rPr lang="en-US" sz="1400" dirty="0"/>
                        <a:t>10-Apr-2018</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17, 21</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17 – The View Manifest feature for generic services explained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21 – The multiple MapR volume mount feature for custom services added</a:t>
                      </a:r>
                      <a:endParaRPr lang="en-GB" sz="1400" dirty="0"/>
                    </a:p>
                  </a:txBody>
                  <a:tcPr/>
                </a:tc>
                <a:extLst>
                  <a:ext uri="{0D108BD9-81ED-4DB2-BD59-A6C34878D82A}">
                    <a16:rowId xmlns:a16="http://schemas.microsoft.com/office/drawing/2014/main" val="10001"/>
                  </a:ext>
                </a:extLst>
              </a:tr>
              <a:tr h="503821">
                <a:tc>
                  <a:txBody>
                    <a:bodyPr/>
                    <a:lstStyle/>
                    <a:p>
                      <a:r>
                        <a:rPr lang="en-GB" sz="1400" dirty="0"/>
                        <a:t>2.0</a:t>
                      </a:r>
                    </a:p>
                  </a:txBody>
                  <a:tcPr/>
                </a:tc>
                <a:tc>
                  <a:txBody>
                    <a:bodyPr/>
                    <a:lstStyle/>
                    <a:p>
                      <a:r>
                        <a:rPr lang="en-GB" sz="1400" dirty="0"/>
                        <a:t>06-May-2019</a:t>
                      </a:r>
                    </a:p>
                  </a:txBody>
                  <a:tcPr/>
                </a:tc>
                <a:tc>
                  <a:txBody>
                    <a:bodyPr/>
                    <a:lstStyle/>
                    <a:p>
                      <a:r>
                        <a:rPr lang="en-GB" sz="1400" dirty="0"/>
                        <a:t>49-57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Added slides and updated content with respect to the new feature ‘Environment’</a:t>
                      </a:r>
                    </a:p>
                  </a:txBody>
                  <a:tcPr/>
                </a:tc>
                <a:extLst>
                  <a:ext uri="{0D108BD9-81ED-4DB2-BD59-A6C34878D82A}">
                    <a16:rowId xmlns:a16="http://schemas.microsoft.com/office/drawing/2014/main" val="10002"/>
                  </a:ext>
                </a:extLst>
              </a:tr>
              <a:tr h="503821">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txBody>
                  <a:tcPr/>
                </a:tc>
                <a:extLst>
                  <a:ext uri="{0D108BD9-81ED-4DB2-BD59-A6C34878D82A}">
                    <a16:rowId xmlns:a16="http://schemas.microsoft.com/office/drawing/2014/main" val="10003"/>
                  </a:ext>
                </a:extLst>
              </a:tr>
              <a:tr h="503821">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txBody>
                  <a:tcPr/>
                </a:tc>
                <a:extLst>
                  <a:ext uri="{0D108BD9-81ED-4DB2-BD59-A6C34878D82A}">
                    <a16:rowId xmlns:a16="http://schemas.microsoft.com/office/drawing/2014/main" val="2974990624"/>
                  </a:ext>
                </a:extLst>
              </a:tr>
              <a:tr h="503821">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aseline="0" dirty="0"/>
                    </a:p>
                  </a:txBody>
                  <a:tcPr/>
                </a:tc>
                <a:extLst>
                  <a:ext uri="{0D108BD9-81ED-4DB2-BD59-A6C34878D82A}">
                    <a16:rowId xmlns:a16="http://schemas.microsoft.com/office/drawing/2014/main" val="2815914445"/>
                  </a:ext>
                </a:extLst>
              </a:tr>
            </a:tbl>
          </a:graphicData>
        </a:graphic>
      </p:graphicFrame>
      <p:sp>
        <p:nvSpPr>
          <p:cNvPr id="6" name="TextBox 5">
            <a:extLst>
              <a:ext uri="{FF2B5EF4-FFF2-40B4-BE49-F238E27FC236}">
                <a16:creationId xmlns:a16="http://schemas.microsoft.com/office/drawing/2014/main" id="{10D6C911-5564-4ECE-9518-8FDE096DBDF7}"/>
              </a:ext>
            </a:extLst>
          </p:cNvPr>
          <p:cNvSpPr txBox="1"/>
          <p:nvPr/>
        </p:nvSpPr>
        <p:spPr bwMode="auto">
          <a:xfrm>
            <a:off x="10863928" y="6526212"/>
            <a:ext cx="1188372" cy="21544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vert="horz" wrap="square" lIns="72000" tIns="0" rIns="72000" bIns="0" numCol="1" rtlCol="0" anchor="t" anchorCtr="0" compatLnSpc="1">
            <a:prstTxWarp prst="textNoShape">
              <a:avLst/>
            </a:prstTxWarp>
            <a:spAutoFit/>
          </a:bodyPr>
          <a:lstStyle/>
          <a:p>
            <a:pPr algn="l"/>
            <a:r>
              <a:rPr lang="en-US" sz="1400" dirty="0">
                <a:solidFill>
                  <a:schemeClr val="tx1"/>
                </a:solidFill>
                <a:hlinkClick r:id="rId3" action="ppaction://hlinksldjump"/>
              </a:rPr>
              <a:t>Back to index</a:t>
            </a:r>
            <a:endParaRPr lang="en-GB" sz="900" dirty="0">
              <a:solidFill>
                <a:schemeClr val="tx1"/>
              </a:solidFill>
            </a:endParaRPr>
          </a:p>
        </p:txBody>
      </p:sp>
    </p:spTree>
    <p:extLst>
      <p:ext uri="{BB962C8B-B14F-4D97-AF65-F5344CB8AC3E}">
        <p14:creationId xmlns:p14="http://schemas.microsoft.com/office/powerpoint/2010/main" val="1942547766"/>
      </p:ext>
    </p:extLst>
  </p:cSld>
  <p:clrMapOvr>
    <a:masterClrMapping/>
  </p:clrMapOvr>
</p:sld>
</file>

<file path=ppt/theme/theme1.xml><?xml version="1.0" encoding="utf-8"?>
<a:theme xmlns:a="http://schemas.openxmlformats.org/drawingml/2006/main" name="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67676"/>
        </a:solidFill>
        <a:ln w="3175"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0"/>
          </a:spcBef>
          <a:buClr>
            <a:schemeClr val="tx1"/>
          </a:buClr>
          <a:defRPr sz="1400" dirty="0">
            <a:solidFill>
              <a:srgbClr val="FFFFFF"/>
            </a:solidFill>
          </a:defRPr>
        </a:defPPr>
      </a:lstStyle>
    </a:spDef>
    <a:lnDef>
      <a:spPr bwMode="auto">
        <a:solidFill>
          <a:schemeClr val="accent1"/>
        </a:solidFill>
        <a:ln w="19050" cap="flat" cmpd="sng" algn="ctr">
          <a:solidFill>
            <a:schemeClr val="tx1"/>
          </a:solidFill>
          <a:prstDash val="solid"/>
          <a:round/>
          <a:headEnd type="none" w="med" len="med"/>
          <a:tailEnd type="none"/>
        </a:ln>
        <a:effectLst/>
      </a:spPr>
      <a:bodyPr/>
      <a:lstStyle/>
    </a:lnDef>
    <a:txDef>
      <a:spPr bwMode="auto">
        <a:noFill/>
        <a:ln w="9525">
          <a:noFill/>
          <a:miter lim="800000"/>
          <a:headEnd/>
          <a:tailEnd/>
        </a:ln>
      </a:spPr>
      <a:bodyPr vert="horz" wrap="none" lIns="72000" tIns="0" rIns="72000" bIns="0" numCol="1" rtlCol="0" anchor="t" anchorCtr="0" compatLnSpc="1">
        <a:prstTxWarp prst="textNoShape">
          <a:avLst/>
        </a:prstTxWarp>
        <a:spAutoFit/>
      </a:bodyPr>
      <a:lstStyle>
        <a:defPPr algn="l">
          <a:buClr>
            <a:schemeClr val="tx1"/>
          </a:buClr>
          <a:defRPr sz="800" dirty="0"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_Template_Early_Adopter_Beta_6.potx" id="{23309F28-07FE-4A4F-B22B-D909528E4804}" vid="{3F95330C-3735-4FC1-A35C-EA324CFEAF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Light"/>
        <a:font script="Hebr" typeface="Ericsson Hild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Light"/>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a:font script="Hebr" typeface="Ericsson Hilda"/>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B5AF84FE47514583D300B4D7FA01A5" ma:contentTypeVersion="7" ma:contentTypeDescription="Create a new document." ma:contentTypeScope="" ma:versionID="2889d95d98408c41d4d72c1377c9d0ea">
  <xsd:schema xmlns:xsd="http://www.w3.org/2001/XMLSchema" xmlns:xs="http://www.w3.org/2001/XMLSchema" xmlns:p="http://schemas.microsoft.com/office/2006/metadata/properties" xmlns:ns2="3de7443b-c7ce-4617-8460-2aec2d290c4c" xmlns:ns3="0b41b497-7d81-44de-baab-1390f956fdd4" targetNamespace="http://schemas.microsoft.com/office/2006/metadata/properties" ma:root="true" ma:fieldsID="82b9acb42d80b7cd5db2f953ec3f9b38" ns2:_="" ns3:_="">
    <xsd:import namespace="3de7443b-c7ce-4617-8460-2aec2d290c4c"/>
    <xsd:import namespace="0b41b497-7d81-44de-baab-1390f956fd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e7443b-c7ce-4617-8460-2aec2d290c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41b497-7d81-44de-baab-1390f956fd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5BBAF2-C17F-4062-A55E-121A2CB834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e7443b-c7ce-4617-8460-2aec2d290c4c"/>
    <ds:schemaRef ds:uri="0b41b497-7d81-44de-baab-1390f956fd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92AB16-1E2B-4F3C-AFD1-1776AFB0D4D7}">
  <ds:schemaRefs>
    <ds:schemaRef ds:uri="http://schemas.microsoft.com/office/2006/documentManagement/types"/>
    <ds:schemaRef ds:uri="http://purl.org/dc/elements/1.1/"/>
    <ds:schemaRef ds:uri="3de7443b-c7ce-4617-8460-2aec2d290c4c"/>
    <ds:schemaRef ds:uri="http://purl.org/dc/terms/"/>
    <ds:schemaRef ds:uri="http://schemas.openxmlformats.org/package/2006/metadata/core-properties"/>
    <ds:schemaRef ds:uri="http://schemas.microsoft.com/office/infopath/2007/PartnerControls"/>
    <ds:schemaRef ds:uri="http://schemas.microsoft.com/office/2006/metadata/properties"/>
    <ds:schemaRef ds:uri="0b41b497-7d81-44de-baab-1390f956fdd4"/>
    <ds:schemaRef ds:uri="http://www.w3.org/XML/1998/namespace"/>
    <ds:schemaRef ds:uri="http://purl.org/dc/dcmitype/"/>
  </ds:schemaRefs>
</ds:datastoreItem>
</file>

<file path=customXml/itemProps3.xml><?xml version="1.0" encoding="utf-8"?>
<ds:datastoreItem xmlns:ds="http://schemas.openxmlformats.org/officeDocument/2006/customXml" ds:itemID="{8C62CC66-980A-43AE-A526-5228CE3CBE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558</TotalTime>
  <Words>13220</Words>
  <Application>Microsoft Office PowerPoint</Application>
  <PresentationFormat>Widescreen</PresentationFormat>
  <Paragraphs>1998</Paragraphs>
  <Slides>90</Slides>
  <Notes>90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1" baseType="lpstr">
      <vt:lpstr>Courier New</vt:lpstr>
      <vt:lpstr>Symbol</vt:lpstr>
      <vt:lpstr>Calibri</vt:lpstr>
      <vt:lpstr>Wingdings</vt:lpstr>
      <vt:lpstr>PMingLiU</vt:lpstr>
      <vt:lpstr>Ericsson Hilda</vt:lpstr>
      <vt:lpstr>Ericsson Hilda Light</vt:lpstr>
      <vt:lpstr>Times New Roman</vt:lpstr>
      <vt:lpstr>Arial</vt:lpstr>
      <vt:lpstr>PresentationTemplate2017</vt:lpstr>
      <vt:lpstr>Packager Shell Object</vt:lpstr>
      <vt:lpstr>User Guide  Network Scale Compute</vt:lpstr>
      <vt:lpstr>Prerequisites</vt:lpstr>
      <vt:lpstr>Objectives</vt:lpstr>
      <vt:lpstr>Instructions</vt:lpstr>
      <vt:lpstr>PowerPoint Presentation</vt:lpstr>
      <vt:lpstr>Getting Started with NSC</vt:lpstr>
      <vt:lpstr>Section objectives</vt:lpstr>
      <vt:lpstr>Overview</vt:lpstr>
      <vt:lpstr>Business objectives</vt:lpstr>
      <vt:lpstr>Key terms and activities</vt:lpstr>
      <vt:lpstr>NSC  platform features</vt:lpstr>
      <vt:lpstr>Roles and responsibilities</vt:lpstr>
      <vt:lpstr>NSC platform environment</vt:lpstr>
      <vt:lpstr>NSC platform environment (contd.)</vt:lpstr>
      <vt:lpstr>How to log on</vt:lpstr>
      <vt:lpstr>How to log on (contd.)</vt:lpstr>
      <vt:lpstr>Using NSC Platform Services</vt:lpstr>
      <vt:lpstr>Section objectives</vt:lpstr>
      <vt:lpstr>Deploy an existing service</vt:lpstr>
      <vt:lpstr>Deploy an existing service (contd.) </vt:lpstr>
      <vt:lpstr>Deploy an Existing Service (Contd.) </vt:lpstr>
      <vt:lpstr>Deploy an existing service (contd.) </vt:lpstr>
      <vt:lpstr>Deploying a custom service</vt:lpstr>
      <vt:lpstr>Create deployment replicas</vt:lpstr>
      <vt:lpstr>Monitoring deployments</vt:lpstr>
      <vt:lpstr>View usage and alerts</vt:lpstr>
      <vt:lpstr>Accessing a deployed container</vt:lpstr>
      <vt:lpstr>Accessing a deployed container (contd.)</vt:lpstr>
      <vt:lpstr>Accessing a deployed container (contd.)</vt:lpstr>
      <vt:lpstr>Accessing a deployed container (contd.)</vt:lpstr>
      <vt:lpstr>Accessing a deployed container (contd.)</vt:lpstr>
      <vt:lpstr>Authenticate yourself to execute Kubectl commands</vt:lpstr>
      <vt:lpstr>Authenticate yourself to execute Kubectl commands (Contd.)</vt:lpstr>
      <vt:lpstr>Authenticate yourself to execute Kubectl commands (Contd.)</vt:lpstr>
      <vt:lpstr>Authenticate yourself to execute Kubectl commands (Contd.)</vt:lpstr>
      <vt:lpstr>Access volumes</vt:lpstr>
      <vt:lpstr>Ingesting data</vt:lpstr>
      <vt:lpstr>Ingesting data (contd.)</vt:lpstr>
      <vt:lpstr>Ingesting data (contd.) </vt:lpstr>
      <vt:lpstr>NSC platform administration</vt:lpstr>
      <vt:lpstr>Section objectives</vt:lpstr>
      <vt:lpstr>Add a custom service</vt:lpstr>
      <vt:lpstr>Add a custom service (contd.)</vt:lpstr>
      <vt:lpstr>Add a custom service (contd.)</vt:lpstr>
      <vt:lpstr>Configure images for a custom service</vt:lpstr>
      <vt:lpstr>Create a manifest file to add a custom service</vt:lpstr>
      <vt:lpstr>Create manifest file to add a custom service (contd.)</vt:lpstr>
      <vt:lpstr>Create manifest file to add a custom service (contd.)</vt:lpstr>
      <vt:lpstr>Create Helm charts to add a custom service</vt:lpstr>
      <vt:lpstr>Create Helm charts to add a custom service (contd.)</vt:lpstr>
      <vt:lpstr>Create Helm charts to add a custom service (contd.)</vt:lpstr>
      <vt:lpstr>Create Helm charts to add a custom service (contd.)</vt:lpstr>
      <vt:lpstr>Create Helm charts to add a custom service (contd.)</vt:lpstr>
      <vt:lpstr>Create Helm charts to add a custom service (contd.)</vt:lpstr>
      <vt:lpstr>Deploy Helm charts from the CLI</vt:lpstr>
      <vt:lpstr>Deploy Helm charts from the CLI (contd.)</vt:lpstr>
      <vt:lpstr>Deploy Helm charts from the CLI (contd.)</vt:lpstr>
      <vt:lpstr>Deploy Helm charts from the CLI (contd.)</vt:lpstr>
      <vt:lpstr>Deploy Helm charts from the CLI (contd.)</vt:lpstr>
      <vt:lpstr>Add environments</vt:lpstr>
      <vt:lpstr>Add environments (contd.)</vt:lpstr>
      <vt:lpstr>Add namespaces</vt:lpstr>
      <vt:lpstr>Add namespaces (contd.)</vt:lpstr>
      <vt:lpstr>Add volumes</vt:lpstr>
      <vt:lpstr>Add volumes (contd.)</vt:lpstr>
      <vt:lpstr>Edit and share volumes</vt:lpstr>
      <vt:lpstr>Edit and share volumes (contd.)</vt:lpstr>
      <vt:lpstr>Add PVCs within a namespace</vt:lpstr>
      <vt:lpstr>Add user groups</vt:lpstr>
      <vt:lpstr>Add user groups (contd.)</vt:lpstr>
      <vt:lpstr>Add user groups (contd.)</vt:lpstr>
      <vt:lpstr>Add user groups (contd.)</vt:lpstr>
      <vt:lpstr>FAQs</vt:lpstr>
      <vt:lpstr>Frequently asked questions</vt:lpstr>
      <vt:lpstr>Frequently asked questions (contd.)</vt:lpstr>
      <vt:lpstr>Glossary</vt:lpstr>
      <vt:lpstr>Glossary</vt:lpstr>
      <vt:lpstr>Glossary</vt:lpstr>
      <vt:lpstr>Appendix</vt:lpstr>
      <vt:lpstr>NSC generic service offerings</vt:lpstr>
      <vt:lpstr>NSC generic service offerings (contd.)</vt:lpstr>
      <vt:lpstr>Generic service offerings certification checklist</vt:lpstr>
      <vt:lpstr>Third party NSC components</vt:lpstr>
      <vt:lpstr>General instructions for deployment</vt:lpstr>
      <vt:lpstr>Load balancer IP and DNS</vt:lpstr>
      <vt:lpstr>Troubleshooting, Help and Support</vt:lpstr>
      <vt:lpstr>Help and support</vt:lpstr>
      <vt:lpstr>Revision history</vt:lpstr>
      <vt:lpstr>Revision history (contd.)</vt:lpstr>
      <vt:lpstr>Revision history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Scale Compute (NSC) User Guide</dc:title>
  <dc:subject>Network Scale Compute (NSC) User Guide</dc:subject>
  <dc:creator>EUSAIRN Anusha Srinivasan</dc:creator>
  <cp:lastModifiedBy>PAM WHIP</cp:lastModifiedBy>
  <cp:revision>1828</cp:revision>
  <dcterms:modified xsi:type="dcterms:W3CDTF">2019-08-19T10:13:51Z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R2A</vt:lpwstr>
  </property>
  <property fmtid="{D5CDD505-2E9C-101B-9397-08002B2CF9AE}" pid="5" name="EmbeddedFonts">
    <vt:bool>false</vt:bool>
  </property>
  <property fmtid="{D5CDD505-2E9C-101B-9397-08002B2CF9AE}" pid="6" name="PackageNo">
    <vt:lpwstr>LXA 119 603</vt:lpwstr>
  </property>
  <property fmtid="{D5CDD505-2E9C-101B-9397-08002B2CF9AE}" pid="7" name="PackageVersion">
    <vt:lpwstr>R5C</vt:lpwstr>
  </property>
  <property fmtid="{D5CDD505-2E9C-101B-9397-08002B2CF9AE}" pid="8" name="TemplateName2">
    <vt:lpwstr>CXC 173 2731/1</vt:lpwstr>
  </property>
  <property fmtid="{D5CDD505-2E9C-101B-9397-08002B2CF9AE}" pid="9" name="TemplateVersion2">
    <vt:lpwstr>R2A</vt:lpwstr>
  </property>
  <property fmtid="{D5CDD505-2E9C-101B-9397-08002B2CF9AE}" pid="10" name="UsedFont">
    <vt:lpwstr>Arial</vt:lpwstr>
  </property>
  <property fmtid="{D5CDD505-2E9C-101B-9397-08002B2CF9AE}" pid="11" name="x">
    <vt:lpwstr>1</vt:lpwstr>
  </property>
  <property fmtid="{D5CDD505-2E9C-101B-9397-08002B2CF9AE}" pid="12" name="SecurityClass">
    <vt:lpwstr>Ericsson Internal</vt:lpwstr>
  </property>
  <property fmtid="{D5CDD505-2E9C-101B-9397-08002B2CF9AE}" pid="13" name="txtConfLabel">
    <vt:lpwstr>Ericsson Internal</vt:lpwstr>
  </property>
  <property fmtid="{D5CDD505-2E9C-101B-9397-08002B2CF9AE}" pid="14" name="DocumentType2">
    <vt:lpwstr>Presentation2011</vt:lpwstr>
  </property>
  <property fmtid="{D5CDD505-2E9C-101B-9397-08002B2CF9AE}" pid="15" name="FooterType">
    <vt:lpwstr>PresTemp</vt:lpwstr>
  </property>
  <property fmtid="{D5CDD505-2E9C-101B-9397-08002B2CF9AE}" pid="16" name="UpdateProcess">
    <vt:lpwstr>End</vt:lpwstr>
  </property>
  <property fmtid="{D5CDD505-2E9C-101B-9397-08002B2CF9AE}" pid="17" name="White">
    <vt:bool>true</vt:bool>
  </property>
  <property fmtid="{D5CDD505-2E9C-101B-9397-08002B2CF9AE}" pid="18" name="chkTaglines">
    <vt:bool>false</vt:bool>
  </property>
  <property fmtid="{D5CDD505-2E9C-101B-9397-08002B2CF9AE}" pid="19" name="chkMetaData">
    <vt:bool>false</vt:bool>
  </property>
  <property fmtid="{D5CDD505-2E9C-101B-9397-08002B2CF9AE}" pid="20" name="ApprovedBy">
    <vt:lpwstr/>
  </property>
  <property fmtid="{D5CDD505-2E9C-101B-9397-08002B2CF9AE}" pid="21" name="DocNo">
    <vt:lpwstr/>
  </property>
  <property fmtid="{D5CDD505-2E9C-101B-9397-08002B2CF9AE}" pid="22" name="Checked">
    <vt:lpwstr/>
  </property>
  <property fmtid="{D5CDD505-2E9C-101B-9397-08002B2CF9AE}" pid="23" name="Reference">
    <vt:lpwstr/>
  </property>
  <property fmtid="{D5CDD505-2E9C-101B-9397-08002B2CF9AE}" pid="24" name="Keyword">
    <vt:lpwstr>PPT_Template_Early_Adopter_Beta_6</vt:lpwstr>
  </property>
  <property fmtid="{D5CDD505-2E9C-101B-9397-08002B2CF9AE}" pid="25" name="optUseConfClass">
    <vt:bool>true</vt:bool>
  </property>
  <property fmtid="{D5CDD505-2E9C-101B-9397-08002B2CF9AE}" pid="26" name="optUseConfLabel">
    <vt:bool>false</vt:bool>
  </property>
  <property fmtid="{D5CDD505-2E9C-101B-9397-08002B2CF9AE}" pid="27" name="optFooterCVLDocNo">
    <vt:bool>true</vt:bool>
  </property>
  <property fmtid="{D5CDD505-2E9C-101B-9397-08002B2CF9AE}" pid="28" name="optFooterCVLCopyright">
    <vt:bool>false</vt:bool>
  </property>
  <property fmtid="{D5CDD505-2E9C-101B-9397-08002B2CF9AE}" pid="29" name="optEnterText1">
    <vt:bool>false</vt:bool>
  </property>
  <property fmtid="{D5CDD505-2E9C-101B-9397-08002B2CF9AE}" pid="30" name="LeftFooterField">
    <vt:lpwstr>, Rev </vt:lpwstr>
  </property>
  <property fmtid="{D5CDD505-2E9C-101B-9397-08002B2CF9AE}" pid="31" name="optFooterCVLConfLabel">
    <vt:bool>true</vt:bool>
  </property>
  <property fmtid="{D5CDD505-2E9C-101B-9397-08002B2CF9AE}" pid="32" name="optEnterText2">
    <vt:bool>false</vt:bool>
  </property>
  <property fmtid="{D5CDD505-2E9C-101B-9397-08002B2CF9AE}" pid="33" name="MiddleFooterField">
    <vt:lpwstr>Ericsson Internal</vt:lpwstr>
  </property>
  <property fmtid="{D5CDD505-2E9C-101B-9397-08002B2CF9AE}" pid="34" name="optFooterCVLTitle">
    <vt:bool>true</vt:bool>
  </property>
  <property fmtid="{D5CDD505-2E9C-101B-9397-08002B2CF9AE}" pid="35" name="optFooterCVLPrep">
    <vt:bool>false</vt:bool>
  </property>
  <property fmtid="{D5CDD505-2E9C-101B-9397-08002B2CF9AE}" pid="36" name="optEnterText3">
    <vt:bool>false</vt:bool>
  </property>
  <property fmtid="{D5CDD505-2E9C-101B-9397-08002B2CF9AE}" pid="37" name="RightFooterField">
    <vt:lpwstr>Network Scale Compute (NSC) User Guide</vt:lpwstr>
  </property>
  <property fmtid="{D5CDD505-2E9C-101B-9397-08002B2CF9AE}" pid="38" name="optFooterCVLDate">
    <vt:bool>true</vt:bool>
  </property>
  <property fmtid="{D5CDD505-2E9C-101B-9397-08002B2CF9AE}" pid="39" name="optEnterText4">
    <vt:bool>false</vt:bool>
  </property>
  <property fmtid="{D5CDD505-2E9C-101B-9397-08002B2CF9AE}" pid="40" name="Pages">
    <vt:bool>false</vt:bool>
  </property>
  <property fmtid="{D5CDD505-2E9C-101B-9397-08002B2CF9AE}" pid="41" name="TotalNumb">
    <vt:bool>false</vt:bool>
  </property>
  <property fmtid="{D5CDD505-2E9C-101B-9397-08002B2CF9AE}" pid="42" name="ContentTypeId">
    <vt:lpwstr>0x01010054B5AF84FE47514583D300B4D7FA01A5</vt:lpwstr>
  </property>
  <property fmtid="{D5CDD505-2E9C-101B-9397-08002B2CF9AE}" pid="43" name="RightFooterField2">
    <vt:lpwstr>2019-08-19</vt:lpwstr>
  </property>
  <property fmtid="{D5CDD505-2E9C-101B-9397-08002B2CF9AE}" pid="44" name="Title">
    <vt:lpwstr>Network Scale Compute (NSC) User Guide</vt:lpwstr>
  </property>
  <property fmtid="{D5CDD505-2E9C-101B-9397-08002B2CF9AE}" pid="45" name="DocName">
    <vt:lpwstr>USER GUIDE</vt:lpwstr>
  </property>
  <property fmtid="{D5CDD505-2E9C-101B-9397-08002B2CF9AE}" pid="46" name="Revision">
    <vt:lpwstr/>
  </property>
  <property fmtid="{D5CDD505-2E9C-101B-9397-08002B2CF9AE}" pid="47" name="ExtConf">
    <vt:lpwstr/>
  </property>
  <property fmtid="{D5CDD505-2E9C-101B-9397-08002B2CF9AE}" pid="48" name="chkShowAll">
    <vt:bool>false</vt:bool>
  </property>
  <property fmtid="{D5CDD505-2E9C-101B-9397-08002B2CF9AE}" pid="49" name="chkPrep">
    <vt:bool>true</vt:bool>
  </property>
  <property fmtid="{D5CDD505-2E9C-101B-9397-08002B2CF9AE}" pid="50" name="chkAppr">
    <vt:bool>true</vt:bool>
  </property>
  <property fmtid="{D5CDD505-2E9C-101B-9397-08002B2CF9AE}" pid="51" name="chkDocNo">
    <vt:bool>true</vt:bool>
  </property>
  <property fmtid="{D5CDD505-2E9C-101B-9397-08002B2CF9AE}" pid="52" name="chkRev">
    <vt:bool>true</vt:bool>
  </property>
  <property fmtid="{D5CDD505-2E9C-101B-9397-08002B2CF9AE}" pid="53" name="chkDate">
    <vt:bool>true</vt:bool>
  </property>
  <property fmtid="{D5CDD505-2E9C-101B-9397-08002B2CF9AE}" pid="54" name="chkTitle">
    <vt:bool>false</vt:bool>
  </property>
  <property fmtid="{D5CDD505-2E9C-101B-9397-08002B2CF9AE}" pid="55" name="chkConf">
    <vt:bool>true</vt:bool>
  </property>
  <property fmtid="{D5CDD505-2E9C-101B-9397-08002B2CF9AE}" pid="56" name="chkExtConf">
    <vt:bool>false</vt:bool>
  </property>
  <property fmtid="{D5CDD505-2E9C-101B-9397-08002B2CF9AE}" pid="57" name="BCategory">
    <vt:lpwstr>IT &amp; Test Environments</vt:lpwstr>
  </property>
  <property fmtid="{D5CDD505-2E9C-101B-9397-08002B2CF9AE}" pid="58" name="BSubject">
    <vt:lpwstr>System &amp; Application Software Development</vt:lpwstr>
  </property>
  <property fmtid="{D5CDD505-2E9C-101B-9397-08002B2CF9AE}" pid="59" name="DocType">
    <vt:lpwstr>User Guide</vt:lpwstr>
  </property>
  <property fmtid="{D5CDD505-2E9C-101B-9397-08002B2CF9AE}" pid="60" name="Prepared">
    <vt:lpwstr>EUSAIRN Anusha Srinivasan</vt:lpwstr>
  </property>
  <property fmtid="{D5CDD505-2E9C-101B-9397-08002B2CF9AE}" pid="61" name="Date">
    <vt:lpwstr>2019-08-19</vt:lpwstr>
  </property>
</Properties>
</file>